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266" r:id="rId6"/>
    <p:sldId id="267" r:id="rId7"/>
    <p:sldId id="316" r:id="rId8"/>
    <p:sldId id="264" r:id="rId9"/>
    <p:sldId id="322" r:id="rId10"/>
    <p:sldId id="311" r:id="rId11"/>
    <p:sldId id="325" r:id="rId12"/>
    <p:sldId id="318" r:id="rId13"/>
    <p:sldId id="324" r:id="rId14"/>
    <p:sldId id="326" r:id="rId15"/>
    <p:sldId id="289" r:id="rId16"/>
    <p:sldId id="290" r:id="rId17"/>
    <p:sldId id="294" r:id="rId18"/>
    <p:sldId id="295" r:id="rId19"/>
    <p:sldId id="296" r:id="rId20"/>
    <p:sldId id="297" r:id="rId21"/>
    <p:sldId id="293" r:id="rId22"/>
    <p:sldId id="312" r:id="rId23"/>
    <p:sldId id="327" r:id="rId24"/>
    <p:sldId id="328" r:id="rId25"/>
    <p:sldId id="329" r:id="rId26"/>
    <p:sldId id="330" r:id="rId27"/>
    <p:sldId id="331" r:id="rId28"/>
    <p:sldId id="313" r:id="rId29"/>
    <p:sldId id="301" r:id="rId30"/>
    <p:sldId id="303" r:id="rId31"/>
    <p:sldId id="332" r:id="rId32"/>
    <p:sldId id="305" r:id="rId33"/>
    <p:sldId id="321" r:id="rId34"/>
    <p:sldId id="315" r:id="rId35"/>
    <p:sldId id="333" r:id="rId36"/>
    <p:sldId id="334" r:id="rId37"/>
    <p:sldId id="335" r:id="rId38"/>
    <p:sldId id="308" r:id="rId39"/>
    <p:sldId id="292" r:id="rId40"/>
    <p:sldId id="317" r:id="rId41"/>
    <p:sldId id="310" r:id="rId42"/>
    <p:sldId id="274" r:id="rId43"/>
    <p:sldId id="314" r:id="rId44"/>
    <p:sldId id="337" r:id="rId45"/>
    <p:sldId id="284" r:id="rId46"/>
    <p:sldId id="306" r:id="rId47"/>
    <p:sldId id="275" r:id="rId48"/>
    <p:sldId id="307" r:id="rId49"/>
    <p:sldId id="288" r:id="rId50"/>
    <p:sldId id="285" r:id="rId51"/>
    <p:sldId id="320" r:id="rId52"/>
    <p:sldId id="336" r:id="rId53"/>
    <p:sldId id="341" r:id="rId54"/>
    <p:sldId id="339" r:id="rId55"/>
    <p:sldId id="340" r:id="rId56"/>
    <p:sldId id="338" r:id="rId57"/>
  </p:sldIdLst>
  <p:sldSz cx="12192000" cy="6858000"/>
  <p:notesSz cx="6889750" cy="100187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585"/>
    <a:srgbClr val="C864C3"/>
    <a:srgbClr val="706A6A"/>
    <a:srgbClr val="78C957"/>
    <a:srgbClr val="E8F3E1"/>
    <a:srgbClr val="FFF3CD"/>
    <a:srgbClr val="FFFAEB"/>
    <a:srgbClr val="FFFDF7"/>
    <a:srgbClr val="FFF8E5"/>
    <a:srgbClr val="D7E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E2F26-EEFA-459E-86A6-9DED751C89A0}" v="5" dt="2021-03-24T16:15:30.823"/>
    <p1510:client id="{4A3B2B3F-8FA7-4BCC-A69C-82689D667550}" v="589" dt="2021-03-24T20:21:44.377"/>
    <p1510:client id="{5194A38F-3389-4721-ADFE-AB566F8997D5}" v="290" dt="2021-03-24T07:45:20.027"/>
    <p1510:client id="{59733DC8-FEA8-409D-9D29-AC675A648C6D}" v="1879" dt="2021-03-24T18:15:50.794"/>
    <p1510:client id="{66DE321F-8C70-4DB9-AA25-0796336F08C5}" v="111" dt="2021-03-24T17:40:04.189"/>
    <p1510:client id="{69BCB068-D8C3-41B5-8AEA-3FA2DE87966E}" v="809" dt="2021-03-24T17:28:47.583"/>
    <p1510:client id="{74B545B5-9D4E-4BC8-9A7F-C5D1BAB57313}" v="174" vWet="175" dt="2021-03-24T17:37:45.748"/>
    <p1510:client id="{89511BDD-69B9-4F90-BEED-BA095F73E414}" v="13" dt="2021-03-25T11:05:54.544"/>
    <p1510:client id="{C25A741B-9496-494F-8428-8FAA3F189685}" v="7" dt="2021-03-30T08:56:14.310"/>
    <p1510:client id="{F9C91631-45B6-A35E-7361-86CB976C5FCC}" v="55" dt="2021-03-24T16:36:09.742"/>
    <p1510:client id="{FC25FDD0-5366-49DA-8B09-AD26D8F44C1B}" v="493" dt="2021-03-25T09:57:18.2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ssen Mark" userId="S::mark.antonissen@vlaio.be::86cc062a-72e3-4786-a030-76814f5a1cfd" providerId="AD" clId="Web-{E7326727-1501-4EFB-A073-3A2DE99ADE97}"/>
    <pc:docChg chg="modSld">
      <pc:chgData name="Antonissen Mark" userId="S::mark.antonissen@vlaio.be::86cc062a-72e3-4786-a030-76814f5a1cfd" providerId="AD" clId="Web-{E7326727-1501-4EFB-A073-3A2DE99ADE97}" dt="2021-03-23T17:36:49.114" v="0" actId="14100"/>
      <pc:docMkLst>
        <pc:docMk/>
      </pc:docMkLst>
      <pc:sldChg chg="modSp">
        <pc:chgData name="Antonissen Mark" userId="S::mark.antonissen@vlaio.be::86cc062a-72e3-4786-a030-76814f5a1cfd" providerId="AD" clId="Web-{E7326727-1501-4EFB-A073-3A2DE99ADE97}" dt="2021-03-23T17:36:49.114" v="0" actId="14100"/>
        <pc:sldMkLst>
          <pc:docMk/>
          <pc:sldMk cId="3378131788" sldId="289"/>
        </pc:sldMkLst>
        <pc:spChg chg="mod">
          <ac:chgData name="Antonissen Mark" userId="S::mark.antonissen@vlaio.be::86cc062a-72e3-4786-a030-76814f5a1cfd" providerId="AD" clId="Web-{E7326727-1501-4EFB-A073-3A2DE99ADE97}" dt="2021-03-23T17:36:49.114" v="0" actId="14100"/>
          <ac:spMkLst>
            <pc:docMk/>
            <pc:sldMk cId="3378131788" sldId="289"/>
            <ac:spMk id="2" creationId="{8D4433C0-615F-4A8B-A22A-3186044DDED9}"/>
          </ac:spMkLst>
        </pc:spChg>
      </pc:sldChg>
    </pc:docChg>
  </pc:docChgLst>
  <pc:docChgLst>
    <pc:chgData name="Antonissen Mark" userId="S::mark.antonissen@vlaio.be::86cc062a-72e3-4786-a030-76814f5a1cfd" providerId="AD" clId="Web-{89511BDD-69B9-4F90-BEED-BA095F73E414}"/>
    <pc:docChg chg="modSld">
      <pc:chgData name="Antonissen Mark" userId="S::mark.antonissen@vlaio.be::86cc062a-72e3-4786-a030-76814f5a1cfd" providerId="AD" clId="Web-{89511BDD-69B9-4F90-BEED-BA095F73E414}" dt="2021-03-25T11:05:54.544" v="9" actId="14100"/>
      <pc:docMkLst>
        <pc:docMk/>
      </pc:docMkLst>
      <pc:sldChg chg="modSp">
        <pc:chgData name="Antonissen Mark" userId="S::mark.antonissen@vlaio.be::86cc062a-72e3-4786-a030-76814f5a1cfd" providerId="AD" clId="Web-{89511BDD-69B9-4F90-BEED-BA095F73E414}" dt="2021-03-25T11:04:55.714" v="2" actId="14100"/>
        <pc:sldMkLst>
          <pc:docMk/>
          <pc:sldMk cId="2847576856" sldId="290"/>
        </pc:sldMkLst>
        <pc:spChg chg="mod">
          <ac:chgData name="Antonissen Mark" userId="S::mark.antonissen@vlaio.be::86cc062a-72e3-4786-a030-76814f5a1cfd" providerId="AD" clId="Web-{89511BDD-69B9-4F90-BEED-BA095F73E414}" dt="2021-03-25T11:04:55.714" v="2" actId="14100"/>
          <ac:spMkLst>
            <pc:docMk/>
            <pc:sldMk cId="2847576856" sldId="290"/>
            <ac:spMk id="11" creationId="{5E1FCB6A-DBAF-4089-A8F7-32B99A530EDA}"/>
          </ac:spMkLst>
        </pc:spChg>
      </pc:sldChg>
      <pc:sldChg chg="modSp">
        <pc:chgData name="Antonissen Mark" userId="S::mark.antonissen@vlaio.be::86cc062a-72e3-4786-a030-76814f5a1cfd" providerId="AD" clId="Web-{89511BDD-69B9-4F90-BEED-BA095F73E414}" dt="2021-03-25T11:04:50.651" v="1" actId="1076"/>
        <pc:sldMkLst>
          <pc:docMk/>
          <pc:sldMk cId="878081995" sldId="294"/>
        </pc:sldMkLst>
        <pc:spChg chg="mod">
          <ac:chgData name="Antonissen Mark" userId="S::mark.antonissen@vlaio.be::86cc062a-72e3-4786-a030-76814f5a1cfd" providerId="AD" clId="Web-{89511BDD-69B9-4F90-BEED-BA095F73E414}" dt="2021-03-25T11:04:50.651" v="1" actId="1076"/>
          <ac:spMkLst>
            <pc:docMk/>
            <pc:sldMk cId="878081995" sldId="294"/>
            <ac:spMk id="7" creationId="{9C2BD727-895C-437A-99A3-4B30DE863648}"/>
          </ac:spMkLst>
        </pc:spChg>
      </pc:sldChg>
      <pc:sldChg chg="modSp">
        <pc:chgData name="Antonissen Mark" userId="S::mark.antonissen@vlaio.be::86cc062a-72e3-4786-a030-76814f5a1cfd" providerId="AD" clId="Web-{89511BDD-69B9-4F90-BEED-BA095F73E414}" dt="2021-03-25T11:05:54.544" v="9" actId="14100"/>
        <pc:sldMkLst>
          <pc:docMk/>
          <pc:sldMk cId="1411698067" sldId="297"/>
        </pc:sldMkLst>
        <pc:spChg chg="mod">
          <ac:chgData name="Antonissen Mark" userId="S::mark.antonissen@vlaio.be::86cc062a-72e3-4786-a030-76814f5a1cfd" providerId="AD" clId="Web-{89511BDD-69B9-4F90-BEED-BA095F73E414}" dt="2021-03-25T11:05:51.028" v="8" actId="14100"/>
          <ac:spMkLst>
            <pc:docMk/>
            <pc:sldMk cId="1411698067" sldId="297"/>
            <ac:spMk id="3" creationId="{19923717-D640-4440-8EA5-AE82EA717A11}"/>
          </ac:spMkLst>
        </pc:spChg>
        <pc:spChg chg="mod">
          <ac:chgData name="Antonissen Mark" userId="S::mark.antonissen@vlaio.be::86cc062a-72e3-4786-a030-76814f5a1cfd" providerId="AD" clId="Web-{89511BDD-69B9-4F90-BEED-BA095F73E414}" dt="2021-03-25T11:05:54.544" v="9" actId="14100"/>
          <ac:spMkLst>
            <pc:docMk/>
            <pc:sldMk cId="1411698067" sldId="297"/>
            <ac:spMk id="5" creationId="{5761E43A-3024-4E2F-9934-609257FA1E0F}"/>
          </ac:spMkLst>
        </pc:spChg>
      </pc:sldChg>
      <pc:sldChg chg="modSp">
        <pc:chgData name="Antonissen Mark" userId="S::mark.antonissen@vlaio.be::86cc062a-72e3-4786-a030-76814f5a1cfd" providerId="AD" clId="Web-{89511BDD-69B9-4F90-BEED-BA095F73E414}" dt="2021-03-25T11:05:29.637" v="7" actId="14100"/>
        <pc:sldMkLst>
          <pc:docMk/>
          <pc:sldMk cId="148297758" sldId="303"/>
        </pc:sldMkLst>
        <pc:spChg chg="mod">
          <ac:chgData name="Antonissen Mark" userId="S::mark.antonissen@vlaio.be::86cc062a-72e3-4786-a030-76814f5a1cfd" providerId="AD" clId="Web-{89511BDD-69B9-4F90-BEED-BA095F73E414}" dt="2021-03-25T11:05:29.637" v="7" actId="14100"/>
          <ac:spMkLst>
            <pc:docMk/>
            <pc:sldMk cId="148297758" sldId="303"/>
            <ac:spMk id="5" creationId="{00000000-0000-0000-0000-000000000000}"/>
          </ac:spMkLst>
        </pc:spChg>
      </pc:sldChg>
    </pc:docChg>
  </pc:docChgLst>
  <pc:docChgLst>
    <pc:chgData name="ann.vanhauwaert@fwo.be" userId="S::ann.vanhauwaert_fwo.be#ext#@vlaamseoverheid.onmicrosoft.com::ffd07037-fb92-484f-9eee-19f7f5b71223" providerId="AD" clId="Web-{74B545B5-9D4E-4BC8-9A7F-C5D1BAB57313}"/>
    <pc:docChg chg="addSld modSld sldOrd">
      <pc:chgData name="ann.vanhauwaert@fwo.be" userId="S::ann.vanhauwaert_fwo.be#ext#@vlaamseoverheid.onmicrosoft.com::ffd07037-fb92-484f-9eee-19f7f5b71223" providerId="AD" clId="Web-{74B545B5-9D4E-4BC8-9A7F-C5D1BAB57313}" dt="2021-03-24T17:37:41.685" v="88" actId="20577"/>
      <pc:docMkLst>
        <pc:docMk/>
      </pc:docMkLst>
      <pc:sldChg chg="modSp">
        <pc:chgData name="ann.vanhauwaert@fwo.be" userId="S::ann.vanhauwaert_fwo.be#ext#@vlaamseoverheid.onmicrosoft.com::ffd07037-fb92-484f-9eee-19f7f5b71223" providerId="AD" clId="Web-{74B545B5-9D4E-4BC8-9A7F-C5D1BAB57313}" dt="2021-03-24T17:35:40.053" v="13" actId="20577"/>
        <pc:sldMkLst>
          <pc:docMk/>
          <pc:sldMk cId="3506785525" sldId="336"/>
        </pc:sldMkLst>
        <pc:spChg chg="mod">
          <ac:chgData name="ann.vanhauwaert@fwo.be" userId="S::ann.vanhauwaert_fwo.be#ext#@vlaamseoverheid.onmicrosoft.com::ffd07037-fb92-484f-9eee-19f7f5b71223" providerId="AD" clId="Web-{74B545B5-9D4E-4BC8-9A7F-C5D1BAB57313}" dt="2021-03-24T17:35:22.380" v="0" actId="1076"/>
          <ac:spMkLst>
            <pc:docMk/>
            <pc:sldMk cId="3506785525" sldId="336"/>
            <ac:spMk id="2" creationId="{56047144-F217-4D6E-A80C-DDE516AAE8AF}"/>
          </ac:spMkLst>
        </pc:spChg>
        <pc:spChg chg="mod">
          <ac:chgData name="ann.vanhauwaert@fwo.be" userId="S::ann.vanhauwaert_fwo.be#ext#@vlaamseoverheid.onmicrosoft.com::ffd07037-fb92-484f-9eee-19f7f5b71223" providerId="AD" clId="Web-{74B545B5-9D4E-4BC8-9A7F-C5D1BAB57313}" dt="2021-03-24T17:35:40.053" v="13" actId="20577"/>
          <ac:spMkLst>
            <pc:docMk/>
            <pc:sldMk cId="3506785525" sldId="336"/>
            <ac:spMk id="3" creationId="{B9D465AE-C719-47E9-BBD5-511C0672F40F}"/>
          </ac:spMkLst>
        </pc:spChg>
      </pc:sldChg>
      <pc:sldChg chg="modSp new mod ord modClrScheme chgLayout">
        <pc:chgData name="ann.vanhauwaert@fwo.be" userId="S::ann.vanhauwaert_fwo.be#ext#@vlaamseoverheid.onmicrosoft.com::ffd07037-fb92-484f-9eee-19f7f5b71223" providerId="AD" clId="Web-{74B545B5-9D4E-4BC8-9A7F-C5D1BAB57313}" dt="2021-03-24T17:37:41.685" v="88" actId="20577"/>
        <pc:sldMkLst>
          <pc:docMk/>
          <pc:sldMk cId="1482406250" sldId="338"/>
        </pc:sldMkLst>
        <pc:spChg chg="mod ord">
          <ac:chgData name="ann.vanhauwaert@fwo.be" userId="S::ann.vanhauwaert_fwo.be#ext#@vlaamseoverheid.onmicrosoft.com::ffd07037-fb92-484f-9eee-19f7f5b71223" providerId="AD" clId="Web-{74B545B5-9D4E-4BC8-9A7F-C5D1BAB57313}" dt="2021-03-24T17:37:14.590" v="45" actId="20577"/>
          <ac:spMkLst>
            <pc:docMk/>
            <pc:sldMk cId="1482406250" sldId="338"/>
            <ac:spMk id="2" creationId="{3A2AB1DB-6C83-446C-81A6-3A0D72CBDF12}"/>
          </ac:spMkLst>
        </pc:spChg>
        <pc:spChg chg="mod ord">
          <ac:chgData name="ann.vanhauwaert@fwo.be" userId="S::ann.vanhauwaert_fwo.be#ext#@vlaamseoverheid.onmicrosoft.com::ffd07037-fb92-484f-9eee-19f7f5b71223" providerId="AD" clId="Web-{74B545B5-9D4E-4BC8-9A7F-C5D1BAB57313}" dt="2021-03-24T17:37:41.685" v="88" actId="20577"/>
          <ac:spMkLst>
            <pc:docMk/>
            <pc:sldMk cId="1482406250" sldId="338"/>
            <ac:spMk id="3" creationId="{39FF8119-2EC9-4D10-BDE7-BFBA2C28DC10}"/>
          </ac:spMkLst>
        </pc:spChg>
      </pc:sldChg>
    </pc:docChg>
  </pc:docChgLst>
  <pc:docChgLst>
    <pc:chgData name="De Molder Patrick" userId="S::patrick.demolder@vlaio.be::bd932fe5-8b4f-4fcc-b078-014a4f366757" providerId="AD" clId="Web-{061E2F26-EEFA-459E-86A6-9DED751C89A0}"/>
    <pc:docChg chg="modSld">
      <pc:chgData name="De Molder Patrick" userId="S::patrick.demolder@vlaio.be::bd932fe5-8b4f-4fcc-b078-014a4f366757" providerId="AD" clId="Web-{061E2F26-EEFA-459E-86A6-9DED751C89A0}" dt="2021-03-24T16:15:29.776" v="2"/>
      <pc:docMkLst>
        <pc:docMk/>
      </pc:docMkLst>
      <pc:sldChg chg="addSp delSp modSp">
        <pc:chgData name="De Molder Patrick" userId="S::patrick.demolder@vlaio.be::bd932fe5-8b4f-4fcc-b078-014a4f366757" providerId="AD" clId="Web-{061E2F26-EEFA-459E-86A6-9DED751C89A0}" dt="2021-03-24T16:15:29.776" v="2"/>
        <pc:sldMkLst>
          <pc:docMk/>
          <pc:sldMk cId="3553486496" sldId="320"/>
        </pc:sldMkLst>
        <pc:picChg chg="add del mod">
          <ac:chgData name="De Molder Patrick" userId="S::patrick.demolder@vlaio.be::bd932fe5-8b4f-4fcc-b078-014a4f366757" providerId="AD" clId="Web-{061E2F26-EEFA-459E-86A6-9DED751C89A0}" dt="2021-03-24T16:15:21.026" v="1"/>
          <ac:picMkLst>
            <pc:docMk/>
            <pc:sldMk cId="3553486496" sldId="320"/>
            <ac:picMk id="4" creationId="{E83A5B6C-7517-4155-B912-FEF76F354C2A}"/>
          </ac:picMkLst>
        </pc:picChg>
        <pc:picChg chg="add mod">
          <ac:chgData name="De Molder Patrick" userId="S::patrick.demolder@vlaio.be::bd932fe5-8b4f-4fcc-b078-014a4f366757" providerId="AD" clId="Web-{061E2F26-EEFA-459E-86A6-9DED751C89A0}" dt="2021-03-24T16:15:29.776" v="2"/>
          <ac:picMkLst>
            <pc:docMk/>
            <pc:sldMk cId="3553486496" sldId="320"/>
            <ac:picMk id="5" creationId="{1745116D-F9B8-444E-BC53-7157F52AB630}"/>
          </ac:picMkLst>
        </pc:picChg>
      </pc:sldChg>
    </pc:docChg>
  </pc:docChgLst>
  <pc:docChgLst>
    <pc:chgData name="ann.vanhauwaert@fwo.be" userId="S::ann.vanhauwaert_fwo.be#ext#@vlaamseoverheid.onmicrosoft.com::ffd07037-fb92-484f-9eee-19f7f5b71223" providerId="AD" clId="Web-{66DE321F-8C70-4DB9-AA25-0796336F08C5}"/>
    <pc:docChg chg="modSld">
      <pc:chgData name="ann.vanhauwaert@fwo.be" userId="S::ann.vanhauwaert_fwo.be#ext#@vlaamseoverheid.onmicrosoft.com::ffd07037-fb92-484f-9eee-19f7f5b71223" providerId="AD" clId="Web-{66DE321F-8C70-4DB9-AA25-0796336F08C5}" dt="2021-03-24T17:40:03.439" v="55" actId="20577"/>
      <pc:docMkLst>
        <pc:docMk/>
      </pc:docMkLst>
      <pc:sldChg chg="modSp">
        <pc:chgData name="ann.vanhauwaert@fwo.be" userId="S::ann.vanhauwaert_fwo.be#ext#@vlaamseoverheid.onmicrosoft.com::ffd07037-fb92-484f-9eee-19f7f5b71223" providerId="AD" clId="Web-{66DE321F-8C70-4DB9-AA25-0796336F08C5}" dt="2021-03-24T17:40:03.439" v="55" actId="20577"/>
        <pc:sldMkLst>
          <pc:docMk/>
          <pc:sldMk cId="1482406250" sldId="338"/>
        </pc:sldMkLst>
        <pc:spChg chg="mod">
          <ac:chgData name="ann.vanhauwaert@fwo.be" userId="S::ann.vanhauwaert_fwo.be#ext#@vlaamseoverheid.onmicrosoft.com::ffd07037-fb92-484f-9eee-19f7f5b71223" providerId="AD" clId="Web-{66DE321F-8C70-4DB9-AA25-0796336F08C5}" dt="2021-03-24T17:40:03.439" v="55" actId="20577"/>
          <ac:spMkLst>
            <pc:docMk/>
            <pc:sldMk cId="1482406250" sldId="338"/>
            <ac:spMk id="2" creationId="{3A2AB1DB-6C83-446C-81A6-3A0D72CBDF12}"/>
          </ac:spMkLst>
        </pc:spChg>
        <pc:spChg chg="mod">
          <ac:chgData name="ann.vanhauwaert@fwo.be" userId="S::ann.vanhauwaert_fwo.be#ext#@vlaamseoverheid.onmicrosoft.com::ffd07037-fb92-484f-9eee-19f7f5b71223" providerId="AD" clId="Web-{66DE321F-8C70-4DB9-AA25-0796336F08C5}" dt="2021-03-24T17:39:45.877" v="49" actId="20577"/>
          <ac:spMkLst>
            <pc:docMk/>
            <pc:sldMk cId="1482406250" sldId="338"/>
            <ac:spMk id="3" creationId="{39FF8119-2EC9-4D10-BDE7-BFBA2C28DC10}"/>
          </ac:spMkLst>
        </pc:spChg>
      </pc:sldChg>
    </pc:docChg>
  </pc:docChgLst>
  <pc:docChgLst>
    <pc:chgData name="Antonissen Mark" userId="S::mark.antonissen@vlaio.be::86cc062a-72e3-4786-a030-76814f5a1cfd" providerId="AD" clId="Web-{0E48231A-E9D0-4AE6-BA3E-937DE09EF7E1}"/>
    <pc:docChg chg="modSld">
      <pc:chgData name="Antonissen Mark" userId="S::mark.antonissen@vlaio.be::86cc062a-72e3-4786-a030-76814f5a1cfd" providerId="AD" clId="Web-{0E48231A-E9D0-4AE6-BA3E-937DE09EF7E1}" dt="2021-03-23T14:25:47.380" v="38" actId="14100"/>
      <pc:docMkLst>
        <pc:docMk/>
      </pc:docMkLst>
      <pc:sldChg chg="modSp">
        <pc:chgData name="Antonissen Mark" userId="S::mark.antonissen@vlaio.be::86cc062a-72e3-4786-a030-76814f5a1cfd" providerId="AD" clId="Web-{0E48231A-E9D0-4AE6-BA3E-937DE09EF7E1}" dt="2021-03-23T14:25:47.380" v="38" actId="14100"/>
        <pc:sldMkLst>
          <pc:docMk/>
          <pc:sldMk cId="992601723" sldId="256"/>
        </pc:sldMkLst>
        <pc:spChg chg="mod">
          <ac:chgData name="Antonissen Mark" userId="S::mark.antonissen@vlaio.be::86cc062a-72e3-4786-a030-76814f5a1cfd" providerId="AD" clId="Web-{0E48231A-E9D0-4AE6-BA3E-937DE09EF7E1}" dt="2021-03-23T14:25:47.380" v="38" actId="14100"/>
          <ac:spMkLst>
            <pc:docMk/>
            <pc:sldMk cId="992601723" sldId="256"/>
            <ac:spMk id="2" creationId="{00000000-0000-0000-0000-000000000000}"/>
          </ac:spMkLst>
        </pc:spChg>
        <pc:spChg chg="mod">
          <ac:chgData name="Antonissen Mark" userId="S::mark.antonissen@vlaio.be::86cc062a-72e3-4786-a030-76814f5a1cfd" providerId="AD" clId="Web-{0E48231A-E9D0-4AE6-BA3E-937DE09EF7E1}" dt="2021-03-23T14:25:01.270" v="36" actId="20577"/>
          <ac:spMkLst>
            <pc:docMk/>
            <pc:sldMk cId="992601723" sldId="256"/>
            <ac:spMk id="3" creationId="{00000000-0000-0000-0000-000000000000}"/>
          </ac:spMkLst>
        </pc:spChg>
      </pc:sldChg>
      <pc:sldChg chg="modSp">
        <pc:chgData name="Antonissen Mark" userId="S::mark.antonissen@vlaio.be::86cc062a-72e3-4786-a030-76814f5a1cfd" providerId="AD" clId="Web-{0E48231A-E9D0-4AE6-BA3E-937DE09EF7E1}" dt="2021-03-23T14:14:51.136" v="0" actId="20577"/>
        <pc:sldMkLst>
          <pc:docMk/>
          <pc:sldMk cId="3378131788" sldId="289"/>
        </pc:sldMkLst>
        <pc:spChg chg="mod">
          <ac:chgData name="Antonissen Mark" userId="S::mark.antonissen@vlaio.be::86cc062a-72e3-4786-a030-76814f5a1cfd" providerId="AD" clId="Web-{0E48231A-E9D0-4AE6-BA3E-937DE09EF7E1}" dt="2021-03-23T14:14:51.136" v="0" actId="20577"/>
          <ac:spMkLst>
            <pc:docMk/>
            <pc:sldMk cId="3378131788" sldId="289"/>
            <ac:spMk id="4" creationId="{759A2B0C-12C9-4878-BBB5-ED261FE1740B}"/>
          </ac:spMkLst>
        </pc:spChg>
      </pc:sldChg>
      <pc:sldChg chg="modSp">
        <pc:chgData name="Antonissen Mark" userId="S::mark.antonissen@vlaio.be::86cc062a-72e3-4786-a030-76814f5a1cfd" providerId="AD" clId="Web-{0E48231A-E9D0-4AE6-BA3E-937DE09EF7E1}" dt="2021-03-23T14:15:06.824" v="1" actId="20577"/>
        <pc:sldMkLst>
          <pc:docMk/>
          <pc:sldMk cId="2847576856" sldId="290"/>
        </pc:sldMkLst>
        <pc:spChg chg="mod">
          <ac:chgData name="Antonissen Mark" userId="S::mark.antonissen@vlaio.be::86cc062a-72e3-4786-a030-76814f5a1cfd" providerId="AD" clId="Web-{0E48231A-E9D0-4AE6-BA3E-937DE09EF7E1}" dt="2021-03-23T14:15:06.824" v="1" actId="20577"/>
          <ac:spMkLst>
            <pc:docMk/>
            <pc:sldMk cId="2847576856" sldId="290"/>
            <ac:spMk id="4" creationId="{759A2B0C-12C9-4878-BBB5-ED261FE1740B}"/>
          </ac:spMkLst>
        </pc:spChg>
      </pc:sldChg>
      <pc:sldChg chg="modSp">
        <pc:chgData name="Antonissen Mark" userId="S::mark.antonissen@vlaio.be::86cc062a-72e3-4786-a030-76814f5a1cfd" providerId="AD" clId="Web-{0E48231A-E9D0-4AE6-BA3E-937DE09EF7E1}" dt="2021-03-23T14:17:08.342" v="13" actId="20577"/>
        <pc:sldMkLst>
          <pc:docMk/>
          <pc:sldMk cId="3318462005" sldId="293"/>
        </pc:sldMkLst>
        <pc:spChg chg="mod">
          <ac:chgData name="Antonissen Mark" userId="S::mark.antonissen@vlaio.be::86cc062a-72e3-4786-a030-76814f5a1cfd" providerId="AD" clId="Web-{0E48231A-E9D0-4AE6-BA3E-937DE09EF7E1}" dt="2021-03-23T14:17:08.342" v="13" actId="20577"/>
          <ac:spMkLst>
            <pc:docMk/>
            <pc:sldMk cId="3318462005" sldId="293"/>
            <ac:spMk id="4" creationId="{E14180F7-EA4D-4ADF-AD45-9CD4233168B6}"/>
          </ac:spMkLst>
        </pc:spChg>
      </pc:sldChg>
      <pc:sldChg chg="modSp">
        <pc:chgData name="Antonissen Mark" userId="S::mark.antonissen@vlaio.be::86cc062a-72e3-4786-a030-76814f5a1cfd" providerId="AD" clId="Web-{0E48231A-E9D0-4AE6-BA3E-937DE09EF7E1}" dt="2021-03-23T14:16:36.779" v="10" actId="1076"/>
        <pc:sldMkLst>
          <pc:docMk/>
          <pc:sldMk cId="878081995" sldId="294"/>
        </pc:sldMkLst>
        <pc:spChg chg="mod">
          <ac:chgData name="Antonissen Mark" userId="S::mark.antonissen@vlaio.be::86cc062a-72e3-4786-a030-76814f5a1cfd" providerId="AD" clId="Web-{0E48231A-E9D0-4AE6-BA3E-937DE09EF7E1}" dt="2021-03-23T14:16:36.779" v="10" actId="1076"/>
          <ac:spMkLst>
            <pc:docMk/>
            <pc:sldMk cId="878081995" sldId="294"/>
            <ac:spMk id="4" creationId="{759A2B0C-12C9-4878-BBB5-ED261FE1740B}"/>
          </ac:spMkLst>
        </pc:spChg>
      </pc:sldChg>
      <pc:sldChg chg="modSp">
        <pc:chgData name="Antonissen Mark" userId="S::mark.antonissen@vlaio.be::86cc062a-72e3-4786-a030-76814f5a1cfd" providerId="AD" clId="Web-{0E48231A-E9D0-4AE6-BA3E-937DE09EF7E1}" dt="2021-03-23T14:15:28.762" v="3" actId="20577"/>
        <pc:sldMkLst>
          <pc:docMk/>
          <pc:sldMk cId="2715345719" sldId="295"/>
        </pc:sldMkLst>
        <pc:spChg chg="mod">
          <ac:chgData name="Antonissen Mark" userId="S::mark.antonissen@vlaio.be::86cc062a-72e3-4786-a030-76814f5a1cfd" providerId="AD" clId="Web-{0E48231A-E9D0-4AE6-BA3E-937DE09EF7E1}" dt="2021-03-23T14:15:28.762" v="3" actId="20577"/>
          <ac:spMkLst>
            <pc:docMk/>
            <pc:sldMk cId="2715345719" sldId="295"/>
            <ac:spMk id="4" creationId="{759A2B0C-12C9-4878-BBB5-ED261FE1740B}"/>
          </ac:spMkLst>
        </pc:spChg>
      </pc:sldChg>
      <pc:sldChg chg="modSp">
        <pc:chgData name="Antonissen Mark" userId="S::mark.antonissen@vlaio.be::86cc062a-72e3-4786-a030-76814f5a1cfd" providerId="AD" clId="Web-{0E48231A-E9D0-4AE6-BA3E-937DE09EF7E1}" dt="2021-03-23T14:16:49.095" v="11" actId="20577"/>
        <pc:sldMkLst>
          <pc:docMk/>
          <pc:sldMk cId="3229737078" sldId="296"/>
        </pc:sldMkLst>
        <pc:spChg chg="mod">
          <ac:chgData name="Antonissen Mark" userId="S::mark.antonissen@vlaio.be::86cc062a-72e3-4786-a030-76814f5a1cfd" providerId="AD" clId="Web-{0E48231A-E9D0-4AE6-BA3E-937DE09EF7E1}" dt="2021-03-23T14:16:49.095" v="11" actId="20577"/>
          <ac:spMkLst>
            <pc:docMk/>
            <pc:sldMk cId="3229737078" sldId="296"/>
            <ac:spMk id="4" creationId="{759A2B0C-12C9-4878-BBB5-ED261FE1740B}"/>
          </ac:spMkLst>
        </pc:spChg>
      </pc:sldChg>
      <pc:sldChg chg="modSp">
        <pc:chgData name="Antonissen Mark" userId="S::mark.antonissen@vlaio.be::86cc062a-72e3-4786-a030-76814f5a1cfd" providerId="AD" clId="Web-{0E48231A-E9D0-4AE6-BA3E-937DE09EF7E1}" dt="2021-03-23T14:16:57.310" v="12" actId="20577"/>
        <pc:sldMkLst>
          <pc:docMk/>
          <pc:sldMk cId="1411698067" sldId="297"/>
        </pc:sldMkLst>
        <pc:spChg chg="mod">
          <ac:chgData name="Antonissen Mark" userId="S::mark.antonissen@vlaio.be::86cc062a-72e3-4786-a030-76814f5a1cfd" providerId="AD" clId="Web-{0E48231A-E9D0-4AE6-BA3E-937DE09EF7E1}" dt="2021-03-23T14:16:57.310" v="12" actId="20577"/>
          <ac:spMkLst>
            <pc:docMk/>
            <pc:sldMk cId="1411698067" sldId="297"/>
            <ac:spMk id="4" creationId="{759A2B0C-12C9-4878-BBB5-ED261FE1740B}"/>
          </ac:spMkLst>
        </pc:spChg>
      </pc:sldChg>
    </pc:docChg>
  </pc:docChgLst>
  <pc:docChgLst>
    <pc:chgData name="De Molder Patrick" userId="S::patrick.demolder@vlaio.be::bd932fe5-8b4f-4fcc-b078-014a4f366757" providerId="AD" clId="Web-{F9C91631-45B6-A35E-7361-86CB976C5FCC}"/>
    <pc:docChg chg="addSld modSld">
      <pc:chgData name="De Molder Patrick" userId="S::patrick.demolder@vlaio.be::bd932fe5-8b4f-4fcc-b078-014a4f366757" providerId="AD" clId="Web-{F9C91631-45B6-A35E-7361-86CB976C5FCC}" dt="2021-03-24T16:36:09.742" v="29"/>
      <pc:docMkLst>
        <pc:docMk/>
      </pc:docMkLst>
      <pc:sldChg chg="addSp delSp modSp">
        <pc:chgData name="De Molder Patrick" userId="S::patrick.demolder@vlaio.be::bd932fe5-8b4f-4fcc-b078-014a4f366757" providerId="AD" clId="Web-{F9C91631-45B6-A35E-7361-86CB976C5FCC}" dt="2021-03-24T16:21:00.800" v="28" actId="20577"/>
        <pc:sldMkLst>
          <pc:docMk/>
          <pc:sldMk cId="3553486496" sldId="320"/>
        </pc:sldMkLst>
        <pc:spChg chg="mod">
          <ac:chgData name="De Molder Patrick" userId="S::patrick.demolder@vlaio.be::bd932fe5-8b4f-4fcc-b078-014a4f366757" providerId="AD" clId="Web-{F9C91631-45B6-A35E-7361-86CB976C5FCC}" dt="2021-03-24T16:21:00.800" v="28" actId="20577"/>
          <ac:spMkLst>
            <pc:docMk/>
            <pc:sldMk cId="3553486496" sldId="320"/>
            <ac:spMk id="2" creationId="{1DA98892-2CF9-455B-9A85-E92B9552184D}"/>
          </ac:spMkLst>
        </pc:spChg>
        <pc:picChg chg="add del mod">
          <ac:chgData name="De Molder Patrick" userId="S::patrick.demolder@vlaio.be::bd932fe5-8b4f-4fcc-b078-014a4f366757" providerId="AD" clId="Web-{F9C91631-45B6-A35E-7361-86CB976C5FCC}" dt="2021-03-24T16:19:54.002" v="5"/>
          <ac:picMkLst>
            <pc:docMk/>
            <pc:sldMk cId="3553486496" sldId="320"/>
            <ac:picMk id="4" creationId="{313E50C4-C88F-415E-A210-39ECA58CC41B}"/>
          </ac:picMkLst>
        </pc:picChg>
        <pc:picChg chg="del">
          <ac:chgData name="De Molder Patrick" userId="S::patrick.demolder@vlaio.be::bd932fe5-8b4f-4fcc-b078-014a4f366757" providerId="AD" clId="Web-{F9C91631-45B6-A35E-7361-86CB976C5FCC}" dt="2021-03-24T16:18:56.095" v="0"/>
          <ac:picMkLst>
            <pc:docMk/>
            <pc:sldMk cId="3553486496" sldId="320"/>
            <ac:picMk id="5" creationId="{1745116D-F9B8-444E-BC53-7157F52AB630}"/>
          </ac:picMkLst>
        </pc:picChg>
      </pc:sldChg>
      <pc:sldChg chg="new">
        <pc:chgData name="De Molder Patrick" userId="S::patrick.demolder@vlaio.be::bd932fe5-8b4f-4fcc-b078-014a4f366757" providerId="AD" clId="Web-{F9C91631-45B6-A35E-7361-86CB976C5FCC}" dt="2021-03-24T16:36:09.742" v="29"/>
        <pc:sldMkLst>
          <pc:docMk/>
          <pc:sldMk cId="3506785525" sldId="336"/>
        </pc:sldMkLst>
      </pc:sldChg>
    </pc:docChg>
  </pc:docChgLst>
  <pc:docChgLst>
    <pc:chgData name="Margot Beereboom" userId="S::mab_fwo.be#ext#@vlaamseoverheid.onmicrosoft.com::866486d6-15fc-4c95-a513-ac56f8603d0a" providerId="AD" clId="Web-{C25A741B-9496-494F-8428-8FAA3F189685}"/>
    <pc:docChg chg="modSld">
      <pc:chgData name="Margot Beereboom" userId="S::mab_fwo.be#ext#@vlaamseoverheid.onmicrosoft.com::866486d6-15fc-4c95-a513-ac56f8603d0a" providerId="AD" clId="Web-{C25A741B-9496-494F-8428-8FAA3F189685}" dt="2021-03-30T08:55:27.247" v="2" actId="20577"/>
      <pc:docMkLst>
        <pc:docMk/>
      </pc:docMkLst>
      <pc:sldChg chg="modSp">
        <pc:chgData name="Margot Beereboom" userId="S::mab_fwo.be#ext#@vlaamseoverheid.onmicrosoft.com::866486d6-15fc-4c95-a513-ac56f8603d0a" providerId="AD" clId="Web-{C25A741B-9496-494F-8428-8FAA3F189685}" dt="2021-03-30T08:55:27.247" v="2" actId="20577"/>
        <pc:sldMkLst>
          <pc:docMk/>
          <pc:sldMk cId="4279125818" sldId="331"/>
        </pc:sldMkLst>
        <pc:spChg chg="mod">
          <ac:chgData name="Margot Beereboom" userId="S::mab_fwo.be#ext#@vlaamseoverheid.onmicrosoft.com::866486d6-15fc-4c95-a513-ac56f8603d0a" providerId="AD" clId="Web-{C25A741B-9496-494F-8428-8FAA3F189685}" dt="2021-03-30T08:55:27.247" v="2" actId="20577"/>
          <ac:spMkLst>
            <pc:docMk/>
            <pc:sldMk cId="4279125818" sldId="331"/>
            <ac:spMk id="3" creationId="{00000000-0000-0000-0000-000000000000}"/>
          </ac:spMkLst>
        </pc:spChg>
      </pc:sldChg>
    </pc:docChg>
  </pc:docChgLst>
  <pc:docChgLst>
    <pc:chgData name="ann.vanhauwaert@fwo.be" userId="S::ann.vanhauwaert_fwo.be#ext#@vlaamseoverheid.onmicrosoft.com::ffd07037-fb92-484f-9eee-19f7f5b71223" providerId="AD" clId="Web-{1F45D6F1-7412-4E4E-A453-8E52144262E8}"/>
    <pc:docChg chg="addSld delSld modSld sldOrd">
      <pc:chgData name="ann.vanhauwaert@fwo.be" userId="S::ann.vanhauwaert_fwo.be#ext#@vlaamseoverheid.onmicrosoft.com::ffd07037-fb92-484f-9eee-19f7f5b71223" providerId="AD" clId="Web-{1F45D6F1-7412-4E4E-A453-8E52144262E8}" dt="2021-03-23T14:56:58.122" v="23"/>
      <pc:docMkLst>
        <pc:docMk/>
      </pc:docMkLst>
      <pc:sldChg chg="addSp modSp new mod setBg">
        <pc:chgData name="ann.vanhauwaert@fwo.be" userId="S::ann.vanhauwaert_fwo.be#ext#@vlaamseoverheid.onmicrosoft.com::ffd07037-fb92-484f-9eee-19f7f5b71223" providerId="AD" clId="Web-{1F45D6F1-7412-4E4E-A453-8E52144262E8}" dt="2021-03-23T14:53:25.759" v="6"/>
        <pc:sldMkLst>
          <pc:docMk/>
          <pc:sldMk cId="3120222441" sldId="298"/>
        </pc:sldMkLst>
        <pc:picChg chg="add mod">
          <ac:chgData name="ann.vanhauwaert@fwo.be" userId="S::ann.vanhauwaert_fwo.be#ext#@vlaamseoverheid.onmicrosoft.com::ffd07037-fb92-484f-9eee-19f7f5b71223" providerId="AD" clId="Web-{1F45D6F1-7412-4E4E-A453-8E52144262E8}" dt="2021-03-23T14:53:25.759" v="6"/>
          <ac:picMkLst>
            <pc:docMk/>
            <pc:sldMk cId="3120222441" sldId="298"/>
            <ac:picMk id="2" creationId="{F5EBB011-04DA-459D-B1BE-6942B4CA9FBF}"/>
          </ac:picMkLst>
        </pc:picChg>
      </pc:sldChg>
      <pc:sldChg chg="addSp modSp new del ord">
        <pc:chgData name="ann.vanhauwaert@fwo.be" userId="S::ann.vanhauwaert_fwo.be#ext#@vlaamseoverheid.onmicrosoft.com::ffd07037-fb92-484f-9eee-19f7f5b71223" providerId="AD" clId="Web-{1F45D6F1-7412-4E4E-A453-8E52144262E8}" dt="2021-03-23T14:52:55.868" v="3"/>
        <pc:sldMkLst>
          <pc:docMk/>
          <pc:sldMk cId="3457849379" sldId="298"/>
        </pc:sldMkLst>
        <pc:picChg chg="add mod">
          <ac:chgData name="ann.vanhauwaert@fwo.be" userId="S::ann.vanhauwaert_fwo.be#ext#@vlaamseoverheid.onmicrosoft.com::ffd07037-fb92-484f-9eee-19f7f5b71223" providerId="AD" clId="Web-{1F45D6F1-7412-4E4E-A453-8E52144262E8}" dt="2021-03-23T14:47:39.268" v="2"/>
          <ac:picMkLst>
            <pc:docMk/>
            <pc:sldMk cId="3457849379" sldId="298"/>
            <ac:picMk id="2" creationId="{BB4529AC-0AD5-47C1-9984-0461DF779507}"/>
          </ac:picMkLst>
        </pc:picChg>
      </pc:sldChg>
      <pc:sldChg chg="addSp modSp new mod setBg">
        <pc:chgData name="ann.vanhauwaert@fwo.be" userId="S::ann.vanhauwaert_fwo.be#ext#@vlaamseoverheid.onmicrosoft.com::ffd07037-fb92-484f-9eee-19f7f5b71223" providerId="AD" clId="Web-{1F45D6F1-7412-4E4E-A453-8E52144262E8}" dt="2021-03-23T14:54:09.869" v="9"/>
        <pc:sldMkLst>
          <pc:docMk/>
          <pc:sldMk cId="2500998852" sldId="299"/>
        </pc:sldMkLst>
        <pc:spChg chg="add">
          <ac:chgData name="ann.vanhauwaert@fwo.be" userId="S::ann.vanhauwaert_fwo.be#ext#@vlaamseoverheid.onmicrosoft.com::ffd07037-fb92-484f-9eee-19f7f5b71223" providerId="AD" clId="Web-{1F45D6F1-7412-4E4E-A453-8E52144262E8}" dt="2021-03-23T14:54:09.869" v="9"/>
          <ac:spMkLst>
            <pc:docMk/>
            <pc:sldMk cId="2500998852" sldId="299"/>
            <ac:spMk id="7" creationId="{42A4FC2C-047E-45A5-965D-8E1E3BF09BC6}"/>
          </ac:spMkLst>
        </pc:spChg>
        <pc:picChg chg="add mod">
          <ac:chgData name="ann.vanhauwaert@fwo.be" userId="S::ann.vanhauwaert_fwo.be#ext#@vlaamseoverheid.onmicrosoft.com::ffd07037-fb92-484f-9eee-19f7f5b71223" providerId="AD" clId="Web-{1F45D6F1-7412-4E4E-A453-8E52144262E8}" dt="2021-03-23T14:54:09.869" v="9"/>
          <ac:picMkLst>
            <pc:docMk/>
            <pc:sldMk cId="2500998852" sldId="299"/>
            <ac:picMk id="2" creationId="{2C6FB57E-95E3-453F-A792-313A16CF4A27}"/>
          </ac:picMkLst>
        </pc:picChg>
      </pc:sldChg>
      <pc:sldChg chg="addSp modSp new mod ord setBg">
        <pc:chgData name="ann.vanhauwaert@fwo.be" userId="S::ann.vanhauwaert_fwo.be#ext#@vlaamseoverheid.onmicrosoft.com::ffd07037-fb92-484f-9eee-19f7f5b71223" providerId="AD" clId="Web-{1F45D6F1-7412-4E4E-A453-8E52144262E8}" dt="2021-03-23T14:54:59.995" v="13"/>
        <pc:sldMkLst>
          <pc:docMk/>
          <pc:sldMk cId="2563484702" sldId="300"/>
        </pc:sldMkLst>
        <pc:picChg chg="add mod">
          <ac:chgData name="ann.vanhauwaert@fwo.be" userId="S::ann.vanhauwaert_fwo.be#ext#@vlaamseoverheid.onmicrosoft.com::ffd07037-fb92-484f-9eee-19f7f5b71223" providerId="AD" clId="Web-{1F45D6F1-7412-4E4E-A453-8E52144262E8}" dt="2021-03-23T14:54:59.995" v="13"/>
          <ac:picMkLst>
            <pc:docMk/>
            <pc:sldMk cId="2563484702" sldId="300"/>
            <ac:picMk id="2" creationId="{FFF3F630-0135-478F-8F98-2A6BBB27E5D4}"/>
          </ac:picMkLst>
        </pc:picChg>
      </pc:sldChg>
      <pc:sldChg chg="addSp modSp new mod ord setBg">
        <pc:chgData name="ann.vanhauwaert@fwo.be" userId="S::ann.vanhauwaert_fwo.be#ext#@vlaamseoverheid.onmicrosoft.com::ffd07037-fb92-484f-9eee-19f7f5b71223" providerId="AD" clId="Web-{1F45D6F1-7412-4E4E-A453-8E52144262E8}" dt="2021-03-23T14:55:33.730" v="17"/>
        <pc:sldMkLst>
          <pc:docMk/>
          <pc:sldMk cId="2332056935" sldId="301"/>
        </pc:sldMkLst>
        <pc:spChg chg="add">
          <ac:chgData name="ann.vanhauwaert@fwo.be" userId="S::ann.vanhauwaert_fwo.be#ext#@vlaamseoverheid.onmicrosoft.com::ffd07037-fb92-484f-9eee-19f7f5b71223" providerId="AD" clId="Web-{1F45D6F1-7412-4E4E-A453-8E52144262E8}" dt="2021-03-23T14:55:33.730" v="17"/>
          <ac:spMkLst>
            <pc:docMk/>
            <pc:sldMk cId="2332056935" sldId="301"/>
            <ac:spMk id="7" creationId="{42A4FC2C-047E-45A5-965D-8E1E3BF09BC6}"/>
          </ac:spMkLst>
        </pc:spChg>
        <pc:picChg chg="add mod">
          <ac:chgData name="ann.vanhauwaert@fwo.be" userId="S::ann.vanhauwaert_fwo.be#ext#@vlaamseoverheid.onmicrosoft.com::ffd07037-fb92-484f-9eee-19f7f5b71223" providerId="AD" clId="Web-{1F45D6F1-7412-4E4E-A453-8E52144262E8}" dt="2021-03-23T14:55:33.730" v="17"/>
          <ac:picMkLst>
            <pc:docMk/>
            <pc:sldMk cId="2332056935" sldId="301"/>
            <ac:picMk id="2" creationId="{B8386349-0F66-401C-98EB-E40B1F301CDC}"/>
          </ac:picMkLst>
        </pc:picChg>
      </pc:sldChg>
      <pc:sldChg chg="addSp delSp modSp new mod setBg">
        <pc:chgData name="ann.vanhauwaert@fwo.be" userId="S::ann.vanhauwaert_fwo.be#ext#@vlaamseoverheid.onmicrosoft.com::ffd07037-fb92-484f-9eee-19f7f5b71223" providerId="AD" clId="Web-{1F45D6F1-7412-4E4E-A453-8E52144262E8}" dt="2021-03-23T14:56:58.122" v="23"/>
        <pc:sldMkLst>
          <pc:docMk/>
          <pc:sldMk cId="2455778399" sldId="303"/>
        </pc:sldMkLst>
        <pc:spChg chg="add">
          <ac:chgData name="ann.vanhauwaert@fwo.be" userId="S::ann.vanhauwaert_fwo.be#ext#@vlaamseoverheid.onmicrosoft.com::ffd07037-fb92-484f-9eee-19f7f5b71223" providerId="AD" clId="Web-{1F45D6F1-7412-4E4E-A453-8E52144262E8}" dt="2021-03-23T14:56:58.122" v="23"/>
          <ac:spMkLst>
            <pc:docMk/>
            <pc:sldMk cId="2455778399" sldId="303"/>
            <ac:spMk id="8" creationId="{42A4FC2C-047E-45A5-965D-8E1E3BF09BC6}"/>
          </ac:spMkLst>
        </pc:spChg>
        <pc:picChg chg="add del mod">
          <ac:chgData name="ann.vanhauwaert@fwo.be" userId="S::ann.vanhauwaert_fwo.be#ext#@vlaamseoverheid.onmicrosoft.com::ffd07037-fb92-484f-9eee-19f7f5b71223" providerId="AD" clId="Web-{1F45D6F1-7412-4E4E-A453-8E52144262E8}" dt="2021-03-23T14:56:21.543" v="21"/>
          <ac:picMkLst>
            <pc:docMk/>
            <pc:sldMk cId="2455778399" sldId="303"/>
            <ac:picMk id="2" creationId="{BAFDE0F6-E666-4045-A886-28C9C27B90E6}"/>
          </ac:picMkLst>
        </pc:picChg>
        <pc:picChg chg="add mod">
          <ac:chgData name="ann.vanhauwaert@fwo.be" userId="S::ann.vanhauwaert_fwo.be#ext#@vlaamseoverheid.onmicrosoft.com::ffd07037-fb92-484f-9eee-19f7f5b71223" providerId="AD" clId="Web-{1F45D6F1-7412-4E4E-A453-8E52144262E8}" dt="2021-03-23T14:56:58.122" v="23"/>
          <ac:picMkLst>
            <pc:docMk/>
            <pc:sldMk cId="2455778399" sldId="303"/>
            <ac:picMk id="3" creationId="{131CCD29-099C-4A1A-90FB-60AB50A71A3C}"/>
          </ac:picMkLst>
        </pc:picChg>
      </pc:sldChg>
    </pc:docChg>
  </pc:docChgLst>
  <pc:docChgLst>
    <pc:chgData name="Antonissen Mark" userId="86cc062a-72e3-4786-a030-76814f5a1cfd" providerId="ADAL" clId="{59733DC8-FEA8-409D-9D29-AC675A648C6D}"/>
    <pc:docChg chg="undo redo custSel addSld delSld modSld sldOrd">
      <pc:chgData name="Antonissen Mark" userId="86cc062a-72e3-4786-a030-76814f5a1cfd" providerId="ADAL" clId="{59733DC8-FEA8-409D-9D29-AC675A648C6D}" dt="2021-03-24T18:15:50.795" v="4120"/>
      <pc:docMkLst>
        <pc:docMk/>
      </pc:docMkLst>
      <pc:sldChg chg="addSp delSp modSp mod">
        <pc:chgData name="Antonissen Mark" userId="86cc062a-72e3-4786-a030-76814f5a1cfd" providerId="ADAL" clId="{59733DC8-FEA8-409D-9D29-AC675A648C6D}" dt="2021-03-23T17:34:34.286" v="3016" actId="6549"/>
        <pc:sldMkLst>
          <pc:docMk/>
          <pc:sldMk cId="992601723" sldId="256"/>
        </pc:sldMkLst>
        <pc:spChg chg="mod">
          <ac:chgData name="Antonissen Mark" userId="86cc062a-72e3-4786-a030-76814f5a1cfd" providerId="ADAL" clId="{59733DC8-FEA8-409D-9D29-AC675A648C6D}" dt="2021-03-23T17:33:59.837" v="3012" actId="1076"/>
          <ac:spMkLst>
            <pc:docMk/>
            <pc:sldMk cId="992601723" sldId="256"/>
            <ac:spMk id="2" creationId="{00000000-0000-0000-0000-000000000000}"/>
          </ac:spMkLst>
        </pc:spChg>
        <pc:spChg chg="mod">
          <ac:chgData name="Antonissen Mark" userId="86cc062a-72e3-4786-a030-76814f5a1cfd" providerId="ADAL" clId="{59733DC8-FEA8-409D-9D29-AC675A648C6D}" dt="2021-03-23T17:34:09.311" v="3014" actId="1076"/>
          <ac:spMkLst>
            <pc:docMk/>
            <pc:sldMk cId="992601723" sldId="256"/>
            <ac:spMk id="3" creationId="{00000000-0000-0000-0000-000000000000}"/>
          </ac:spMkLst>
        </pc:spChg>
        <pc:spChg chg="add del mod">
          <ac:chgData name="Antonissen Mark" userId="86cc062a-72e3-4786-a030-76814f5a1cfd" providerId="ADAL" clId="{59733DC8-FEA8-409D-9D29-AC675A648C6D}" dt="2021-03-22T13:56:24.178" v="1376"/>
          <ac:spMkLst>
            <pc:docMk/>
            <pc:sldMk cId="992601723" sldId="256"/>
            <ac:spMk id="4" creationId="{79F9C769-BCF4-4D03-93FC-7B4A3307B430}"/>
          </ac:spMkLst>
        </pc:spChg>
        <pc:spChg chg="add mod">
          <ac:chgData name="Antonissen Mark" userId="86cc062a-72e3-4786-a030-76814f5a1cfd" providerId="ADAL" clId="{59733DC8-FEA8-409D-9D29-AC675A648C6D}" dt="2021-03-23T17:34:34.286" v="3016" actId="6549"/>
          <ac:spMkLst>
            <pc:docMk/>
            <pc:sldMk cId="992601723" sldId="256"/>
            <ac:spMk id="4" creationId="{E0F7634A-5CF7-4B27-ABD0-46E994B89F28}"/>
          </ac:spMkLst>
        </pc:spChg>
        <pc:picChg chg="add mod">
          <ac:chgData name="Antonissen Mark" userId="86cc062a-72e3-4786-a030-76814f5a1cfd" providerId="ADAL" clId="{59733DC8-FEA8-409D-9D29-AC675A648C6D}" dt="2021-03-22T13:58:06.957" v="1398" actId="1076"/>
          <ac:picMkLst>
            <pc:docMk/>
            <pc:sldMk cId="992601723" sldId="256"/>
            <ac:picMk id="1026" creationId="{554BF8D8-60E2-4755-98FE-A5BE1884782B}"/>
          </ac:picMkLst>
        </pc:picChg>
      </pc:sldChg>
      <pc:sldChg chg="addSp modSp del">
        <pc:chgData name="Antonissen Mark" userId="86cc062a-72e3-4786-a030-76814f5a1cfd" providerId="ADAL" clId="{59733DC8-FEA8-409D-9D29-AC675A648C6D}" dt="2021-03-23T17:22:18.060" v="2891" actId="47"/>
        <pc:sldMkLst>
          <pc:docMk/>
          <pc:sldMk cId="2827332469" sldId="257"/>
        </pc:sldMkLst>
        <pc:spChg chg="add mod">
          <ac:chgData name="Antonissen Mark" userId="86cc062a-72e3-4786-a030-76814f5a1cfd" providerId="ADAL" clId="{59733DC8-FEA8-409D-9D29-AC675A648C6D}" dt="2021-03-17T14:52:44.826" v="27" actId="164"/>
          <ac:spMkLst>
            <pc:docMk/>
            <pc:sldMk cId="2827332469" sldId="257"/>
            <ac:spMk id="4" creationId="{C94D5700-B096-4F0F-97C0-A94D555E34CC}"/>
          </ac:spMkLst>
        </pc:spChg>
        <pc:grpChg chg="add mod">
          <ac:chgData name="Antonissen Mark" userId="86cc062a-72e3-4786-a030-76814f5a1cfd" providerId="ADAL" clId="{59733DC8-FEA8-409D-9D29-AC675A648C6D}" dt="2021-03-17T14:52:44.826" v="27" actId="164"/>
          <ac:grpSpMkLst>
            <pc:docMk/>
            <pc:sldMk cId="2827332469" sldId="257"/>
            <ac:grpSpMk id="2" creationId="{BDB60295-76CF-489E-8675-6E60A5827D31}"/>
          </ac:grpSpMkLst>
        </pc:grpChg>
        <pc:picChg chg="mod">
          <ac:chgData name="Antonissen Mark" userId="86cc062a-72e3-4786-a030-76814f5a1cfd" providerId="ADAL" clId="{59733DC8-FEA8-409D-9D29-AC675A648C6D}" dt="2021-03-17T14:52:44.826" v="27" actId="164"/>
          <ac:picMkLst>
            <pc:docMk/>
            <pc:sldMk cId="2827332469" sldId="257"/>
            <ac:picMk id="3" creationId="{B0C93EF7-5C01-477B-818A-5B18013EA4A1}"/>
          </ac:picMkLst>
        </pc:picChg>
      </pc:sldChg>
      <pc:sldChg chg="addSp modSp del mod">
        <pc:chgData name="Antonissen Mark" userId="86cc062a-72e3-4786-a030-76814f5a1cfd" providerId="ADAL" clId="{59733DC8-FEA8-409D-9D29-AC675A648C6D}" dt="2021-03-22T15:06:31.521" v="1924" actId="47"/>
        <pc:sldMkLst>
          <pc:docMk/>
          <pc:sldMk cId="2588060119" sldId="258"/>
        </pc:sldMkLst>
        <pc:spChg chg="add mod">
          <ac:chgData name="Antonissen Mark" userId="86cc062a-72e3-4786-a030-76814f5a1cfd" providerId="ADAL" clId="{59733DC8-FEA8-409D-9D29-AC675A648C6D}" dt="2021-03-17T14:52:16.826" v="25" actId="1038"/>
          <ac:spMkLst>
            <pc:docMk/>
            <pc:sldMk cId="2588060119" sldId="258"/>
            <ac:spMk id="3" creationId="{70BD5FC2-310C-4EA2-ACA5-60BB3A5F203F}"/>
          </ac:spMkLst>
        </pc:spChg>
        <pc:grpChg chg="add mod">
          <ac:chgData name="Antonissen Mark" userId="86cc062a-72e3-4786-a030-76814f5a1cfd" providerId="ADAL" clId="{59733DC8-FEA8-409D-9D29-AC675A648C6D}" dt="2021-03-17T14:52:04.460" v="21" actId="164"/>
          <ac:grpSpMkLst>
            <pc:docMk/>
            <pc:sldMk cId="2588060119" sldId="258"/>
            <ac:grpSpMk id="4" creationId="{A2442EB6-A1A2-46D0-8658-D77138994BCB}"/>
          </ac:grpSpMkLst>
        </pc:grpChg>
        <pc:picChg chg="mod">
          <ac:chgData name="Antonissen Mark" userId="86cc062a-72e3-4786-a030-76814f5a1cfd" providerId="ADAL" clId="{59733DC8-FEA8-409D-9D29-AC675A648C6D}" dt="2021-03-17T14:52:04.460" v="21" actId="164"/>
          <ac:picMkLst>
            <pc:docMk/>
            <pc:sldMk cId="2588060119" sldId="258"/>
            <ac:picMk id="2" creationId="{AD4F8EC9-CDF8-4136-876F-6A15A1F81F19}"/>
          </ac:picMkLst>
        </pc:picChg>
      </pc:sldChg>
      <pc:sldChg chg="addSp modSp del mod">
        <pc:chgData name="Antonissen Mark" userId="86cc062a-72e3-4786-a030-76814f5a1cfd" providerId="ADAL" clId="{59733DC8-FEA8-409D-9D29-AC675A648C6D}" dt="2021-03-22T15:30:35.425" v="2261" actId="47"/>
        <pc:sldMkLst>
          <pc:docMk/>
          <pc:sldMk cId="1377296682" sldId="260"/>
        </pc:sldMkLst>
        <pc:spChg chg="add mod">
          <ac:chgData name="Antonissen Mark" userId="86cc062a-72e3-4786-a030-76814f5a1cfd" providerId="ADAL" clId="{59733DC8-FEA8-409D-9D29-AC675A648C6D}" dt="2021-03-19T16:55:07.347" v="1212" actId="207"/>
          <ac:spMkLst>
            <pc:docMk/>
            <pc:sldMk cId="1377296682" sldId="260"/>
            <ac:spMk id="3" creationId="{84C52063-2016-4D76-AC36-D81725BBB103}"/>
          </ac:spMkLst>
        </pc:spChg>
        <pc:spChg chg="add mod">
          <ac:chgData name="Antonissen Mark" userId="86cc062a-72e3-4786-a030-76814f5a1cfd" providerId="ADAL" clId="{59733DC8-FEA8-409D-9D29-AC675A648C6D}" dt="2021-03-19T16:52:51.483" v="1205" actId="164"/>
          <ac:spMkLst>
            <pc:docMk/>
            <pc:sldMk cId="1377296682" sldId="260"/>
            <ac:spMk id="4" creationId="{4F6CE71F-6EF1-4593-BBED-34E62C9FEA46}"/>
          </ac:spMkLst>
        </pc:spChg>
        <pc:grpChg chg="add mod">
          <ac:chgData name="Antonissen Mark" userId="86cc062a-72e3-4786-a030-76814f5a1cfd" providerId="ADAL" clId="{59733DC8-FEA8-409D-9D29-AC675A648C6D}" dt="2021-03-22T14:21:36.998" v="1404" actId="14100"/>
          <ac:grpSpMkLst>
            <pc:docMk/>
            <pc:sldMk cId="1377296682" sldId="260"/>
            <ac:grpSpMk id="5" creationId="{376E9D08-91CA-46FD-A90C-DF041D9EBCE4}"/>
          </ac:grpSpMkLst>
        </pc:grpChg>
        <pc:picChg chg="mod">
          <ac:chgData name="Antonissen Mark" userId="86cc062a-72e3-4786-a030-76814f5a1cfd" providerId="ADAL" clId="{59733DC8-FEA8-409D-9D29-AC675A648C6D}" dt="2021-03-19T16:52:51.483" v="1205" actId="164"/>
          <ac:picMkLst>
            <pc:docMk/>
            <pc:sldMk cId="1377296682" sldId="260"/>
            <ac:picMk id="2" creationId="{6D91E6F4-B050-4C34-A745-63325BB677B9}"/>
          </ac:picMkLst>
        </pc:picChg>
      </pc:sldChg>
      <pc:sldChg chg="addSp modSp del mod modTransition">
        <pc:chgData name="Antonissen Mark" userId="86cc062a-72e3-4786-a030-76814f5a1cfd" providerId="ADAL" clId="{59733DC8-FEA8-409D-9D29-AC675A648C6D}" dt="2021-03-22T15:29:17.188" v="2250" actId="47"/>
        <pc:sldMkLst>
          <pc:docMk/>
          <pc:sldMk cId="827525085" sldId="261"/>
        </pc:sldMkLst>
        <pc:spChg chg="add mod">
          <ac:chgData name="Antonissen Mark" userId="86cc062a-72e3-4786-a030-76814f5a1cfd" providerId="ADAL" clId="{59733DC8-FEA8-409D-9D29-AC675A648C6D}" dt="2021-03-19T16:50:13.422" v="1116" actId="164"/>
          <ac:spMkLst>
            <pc:docMk/>
            <pc:sldMk cId="827525085" sldId="261"/>
            <ac:spMk id="2" creationId="{B6FE25FD-E210-4FF3-B243-AF5E285C5245}"/>
          </ac:spMkLst>
        </pc:spChg>
        <pc:spChg chg="add mod">
          <ac:chgData name="Antonissen Mark" userId="86cc062a-72e3-4786-a030-76814f5a1cfd" providerId="ADAL" clId="{59733DC8-FEA8-409D-9D29-AC675A648C6D}" dt="2021-03-19T16:54:01.506" v="1208" actId="207"/>
          <ac:spMkLst>
            <pc:docMk/>
            <pc:sldMk cId="827525085" sldId="261"/>
            <ac:spMk id="5" creationId="{1A5DD4D3-F923-446E-BAE2-23ECA4B3583A}"/>
          </ac:spMkLst>
        </pc:spChg>
        <pc:grpChg chg="add mod">
          <ac:chgData name="Antonissen Mark" userId="86cc062a-72e3-4786-a030-76814f5a1cfd" providerId="ADAL" clId="{59733DC8-FEA8-409D-9D29-AC675A648C6D}" dt="2021-03-19T16:51:17.702" v="1155" actId="1076"/>
          <ac:grpSpMkLst>
            <pc:docMk/>
            <pc:sldMk cId="827525085" sldId="261"/>
            <ac:grpSpMk id="4" creationId="{C49F0626-5D70-4A04-8AFE-D04C6D3D396D}"/>
          </ac:grpSpMkLst>
        </pc:grpChg>
        <pc:picChg chg="mod">
          <ac:chgData name="Antonissen Mark" userId="86cc062a-72e3-4786-a030-76814f5a1cfd" providerId="ADAL" clId="{59733DC8-FEA8-409D-9D29-AC675A648C6D}" dt="2021-03-19T16:50:13.422" v="1116" actId="164"/>
          <ac:picMkLst>
            <pc:docMk/>
            <pc:sldMk cId="827525085" sldId="261"/>
            <ac:picMk id="3" creationId="{2961974E-A15F-45D6-A596-CBB0A5840F8F}"/>
          </ac:picMkLst>
        </pc:picChg>
      </pc:sldChg>
      <pc:sldChg chg="addSp modSp del mod modTransition">
        <pc:chgData name="Antonissen Mark" userId="86cc062a-72e3-4786-a030-76814f5a1cfd" providerId="ADAL" clId="{59733DC8-FEA8-409D-9D29-AC675A648C6D}" dt="2021-03-22T15:21:11.189" v="2136" actId="47"/>
        <pc:sldMkLst>
          <pc:docMk/>
          <pc:sldMk cId="3667212547" sldId="262"/>
        </pc:sldMkLst>
        <pc:spChg chg="add mod">
          <ac:chgData name="Antonissen Mark" userId="86cc062a-72e3-4786-a030-76814f5a1cfd" providerId="ADAL" clId="{59733DC8-FEA8-409D-9D29-AC675A648C6D}" dt="2021-03-17T14:50:46.835" v="4" actId="164"/>
          <ac:spMkLst>
            <pc:docMk/>
            <pc:sldMk cId="3667212547" sldId="262"/>
            <ac:spMk id="3" creationId="{73BD172A-1EB5-432E-9365-D337A554EAFD}"/>
          </ac:spMkLst>
        </pc:spChg>
        <pc:grpChg chg="add mod">
          <ac:chgData name="Antonissen Mark" userId="86cc062a-72e3-4786-a030-76814f5a1cfd" providerId="ADAL" clId="{59733DC8-FEA8-409D-9D29-AC675A648C6D}" dt="2021-03-17T14:50:46.835" v="4" actId="164"/>
          <ac:grpSpMkLst>
            <pc:docMk/>
            <pc:sldMk cId="3667212547" sldId="262"/>
            <ac:grpSpMk id="4" creationId="{28F66796-ACE4-490B-BECF-AD10D0734733}"/>
          </ac:grpSpMkLst>
        </pc:grpChg>
        <pc:picChg chg="mod">
          <ac:chgData name="Antonissen Mark" userId="86cc062a-72e3-4786-a030-76814f5a1cfd" providerId="ADAL" clId="{59733DC8-FEA8-409D-9D29-AC675A648C6D}" dt="2021-03-17T14:50:46.835" v="4" actId="164"/>
          <ac:picMkLst>
            <pc:docMk/>
            <pc:sldMk cId="3667212547" sldId="262"/>
            <ac:picMk id="2" creationId="{D5FE9A86-8A0D-4374-BDDC-19ADB1CBC1A9}"/>
          </ac:picMkLst>
        </pc:picChg>
      </pc:sldChg>
      <pc:sldChg chg="addSp modSp del mod">
        <pc:chgData name="Antonissen Mark" userId="86cc062a-72e3-4786-a030-76814f5a1cfd" providerId="ADAL" clId="{59733DC8-FEA8-409D-9D29-AC675A648C6D}" dt="2021-03-23T16:18:40.794" v="2464" actId="47"/>
        <pc:sldMkLst>
          <pc:docMk/>
          <pc:sldMk cId="1133226196" sldId="263"/>
        </pc:sldMkLst>
        <pc:spChg chg="add mod">
          <ac:chgData name="Antonissen Mark" userId="86cc062a-72e3-4786-a030-76814f5a1cfd" providerId="ADAL" clId="{59733DC8-FEA8-409D-9D29-AC675A648C6D}" dt="2021-03-17T14:55:05.366" v="52" actId="164"/>
          <ac:spMkLst>
            <pc:docMk/>
            <pc:sldMk cId="1133226196" sldId="263"/>
            <ac:spMk id="3" creationId="{27B88682-8D13-4D41-BF10-21C3FC7C351F}"/>
          </ac:spMkLst>
        </pc:spChg>
        <pc:grpChg chg="add mod">
          <ac:chgData name="Antonissen Mark" userId="86cc062a-72e3-4786-a030-76814f5a1cfd" providerId="ADAL" clId="{59733DC8-FEA8-409D-9D29-AC675A648C6D}" dt="2021-03-17T14:55:05.366" v="52" actId="164"/>
          <ac:grpSpMkLst>
            <pc:docMk/>
            <pc:sldMk cId="1133226196" sldId="263"/>
            <ac:grpSpMk id="4" creationId="{9EF685FC-6853-444D-82EC-DF2CC34865A2}"/>
          </ac:grpSpMkLst>
        </pc:grpChg>
        <pc:picChg chg="mod">
          <ac:chgData name="Antonissen Mark" userId="86cc062a-72e3-4786-a030-76814f5a1cfd" providerId="ADAL" clId="{59733DC8-FEA8-409D-9D29-AC675A648C6D}" dt="2021-03-17T14:55:05.366" v="52" actId="164"/>
          <ac:picMkLst>
            <pc:docMk/>
            <pc:sldMk cId="1133226196" sldId="263"/>
            <ac:picMk id="2" creationId="{3F0F8274-9510-4B29-9503-88F1F36980AD}"/>
          </ac:picMkLst>
        </pc:picChg>
      </pc:sldChg>
      <pc:sldChg chg="addSp delSp modSp mod modNotesTx">
        <pc:chgData name="Antonissen Mark" userId="86cc062a-72e3-4786-a030-76814f5a1cfd" providerId="ADAL" clId="{59733DC8-FEA8-409D-9D29-AC675A648C6D}" dt="2021-03-24T14:03:58.185" v="3812" actId="6549"/>
        <pc:sldMkLst>
          <pc:docMk/>
          <pc:sldMk cId="1775801519" sldId="264"/>
        </pc:sldMkLst>
        <pc:spChg chg="add del mod">
          <ac:chgData name="Antonissen Mark" userId="86cc062a-72e3-4786-a030-76814f5a1cfd" providerId="ADAL" clId="{59733DC8-FEA8-409D-9D29-AC675A648C6D}" dt="2021-03-24T13:04:24.536" v="3418" actId="478"/>
          <ac:spMkLst>
            <pc:docMk/>
            <pc:sldMk cId="1775801519" sldId="264"/>
            <ac:spMk id="2" creationId="{AD263B68-30E1-4E02-8F6C-1D59369CA7EE}"/>
          </ac:spMkLst>
        </pc:spChg>
        <pc:spChg chg="add mod">
          <ac:chgData name="Antonissen Mark" userId="86cc062a-72e3-4786-a030-76814f5a1cfd" providerId="ADAL" clId="{59733DC8-FEA8-409D-9D29-AC675A648C6D}" dt="2021-03-19T16:15:20.531" v="634" actId="6549"/>
          <ac:spMkLst>
            <pc:docMk/>
            <pc:sldMk cId="1775801519" sldId="264"/>
            <ac:spMk id="4" creationId="{759A2B0C-12C9-4878-BBB5-ED261FE1740B}"/>
          </ac:spMkLst>
        </pc:spChg>
        <pc:spChg chg="add del mod">
          <ac:chgData name="Antonissen Mark" userId="86cc062a-72e3-4786-a030-76814f5a1cfd" providerId="ADAL" clId="{59733DC8-FEA8-409D-9D29-AC675A648C6D}" dt="2021-03-23T17:13:18.349" v="2767" actId="478"/>
          <ac:spMkLst>
            <pc:docMk/>
            <pc:sldMk cId="1775801519" sldId="264"/>
            <ac:spMk id="5" creationId="{ED35C168-0CA8-44CE-A43F-2E36E86DFB0E}"/>
          </ac:spMkLst>
        </pc:spChg>
        <pc:spChg chg="add mod">
          <ac:chgData name="Antonissen Mark" userId="86cc062a-72e3-4786-a030-76814f5a1cfd" providerId="ADAL" clId="{59733DC8-FEA8-409D-9D29-AC675A648C6D}" dt="2021-03-23T17:15:05.427" v="2784" actId="164"/>
          <ac:spMkLst>
            <pc:docMk/>
            <pc:sldMk cId="1775801519" sldId="264"/>
            <ac:spMk id="6" creationId="{7328FA7F-CDD3-49CE-A243-87FE72AA6F76}"/>
          </ac:spMkLst>
        </pc:spChg>
        <pc:spChg chg="add mod">
          <ac:chgData name="Antonissen Mark" userId="86cc062a-72e3-4786-a030-76814f5a1cfd" providerId="ADAL" clId="{59733DC8-FEA8-409D-9D29-AC675A648C6D}" dt="2021-03-23T17:16:21.442" v="2803" actId="20577"/>
          <ac:spMkLst>
            <pc:docMk/>
            <pc:sldMk cId="1775801519" sldId="264"/>
            <ac:spMk id="7" creationId="{1B899BD7-F44D-405E-B9EA-9339A482E440}"/>
          </ac:spMkLst>
        </pc:spChg>
        <pc:spChg chg="add mod">
          <ac:chgData name="Antonissen Mark" userId="86cc062a-72e3-4786-a030-76814f5a1cfd" providerId="ADAL" clId="{59733DC8-FEA8-409D-9D29-AC675A648C6D}" dt="2021-03-23T17:18:11.445" v="2830" actId="164"/>
          <ac:spMkLst>
            <pc:docMk/>
            <pc:sldMk cId="1775801519" sldId="264"/>
            <ac:spMk id="9" creationId="{997775DA-D893-4CEE-8BEC-8943D1D4C0FB}"/>
          </ac:spMkLst>
        </pc:spChg>
        <pc:spChg chg="add mod">
          <ac:chgData name="Antonissen Mark" userId="86cc062a-72e3-4786-a030-76814f5a1cfd" providerId="ADAL" clId="{59733DC8-FEA8-409D-9D29-AC675A648C6D}" dt="2021-03-23T17:18:11.445" v="2830" actId="164"/>
          <ac:spMkLst>
            <pc:docMk/>
            <pc:sldMk cId="1775801519" sldId="264"/>
            <ac:spMk id="10" creationId="{B9BB0E30-591A-4BFD-82D5-E2B7258AB1A2}"/>
          </ac:spMkLst>
        </pc:spChg>
        <pc:grpChg chg="add mod ord">
          <ac:chgData name="Antonissen Mark" userId="86cc062a-72e3-4786-a030-76814f5a1cfd" providerId="ADAL" clId="{59733DC8-FEA8-409D-9D29-AC675A648C6D}" dt="2021-03-23T17:18:11.445" v="2830" actId="164"/>
          <ac:grpSpMkLst>
            <pc:docMk/>
            <pc:sldMk cId="1775801519" sldId="264"/>
            <ac:grpSpMk id="8" creationId="{AFA132BA-AA5B-4B45-8AAD-379681493A3A}"/>
          </ac:grpSpMkLst>
        </pc:grpChg>
        <pc:grpChg chg="add del mod ord">
          <ac:chgData name="Antonissen Mark" userId="86cc062a-72e3-4786-a030-76814f5a1cfd" providerId="ADAL" clId="{59733DC8-FEA8-409D-9D29-AC675A648C6D}" dt="2021-03-24T13:04:13.366" v="3415" actId="478"/>
          <ac:grpSpMkLst>
            <pc:docMk/>
            <pc:sldMk cId="1775801519" sldId="264"/>
            <ac:grpSpMk id="11" creationId="{2DC325CE-6EA8-4FB0-95EB-5143A742B23A}"/>
          </ac:grpSpMkLst>
        </pc:grpChg>
        <pc:picChg chg="mod">
          <ac:chgData name="Antonissen Mark" userId="86cc062a-72e3-4786-a030-76814f5a1cfd" providerId="ADAL" clId="{59733DC8-FEA8-409D-9D29-AC675A648C6D}" dt="2021-03-23T17:15:05.427" v="2784" actId="164"/>
          <ac:picMkLst>
            <pc:docMk/>
            <pc:sldMk cId="1775801519" sldId="264"/>
            <ac:picMk id="3" creationId="{26C8FFC9-51E1-4145-B185-C5F8EFD0BF7F}"/>
          </ac:picMkLst>
        </pc:picChg>
        <pc:picChg chg="add mod">
          <ac:chgData name="Antonissen Mark" userId="86cc062a-72e3-4786-a030-76814f5a1cfd" providerId="ADAL" clId="{59733DC8-FEA8-409D-9D29-AC675A648C6D}" dt="2021-03-24T13:11:05.046" v="3485" actId="1076"/>
          <ac:picMkLst>
            <pc:docMk/>
            <pc:sldMk cId="1775801519" sldId="264"/>
            <ac:picMk id="5" creationId="{D2EBFD97-D594-4E12-B4A3-650540F805D3}"/>
          </ac:picMkLst>
        </pc:picChg>
      </pc:sldChg>
      <pc:sldChg chg="del modTransition">
        <pc:chgData name="Antonissen Mark" userId="86cc062a-72e3-4786-a030-76814f5a1cfd" providerId="ADAL" clId="{59733DC8-FEA8-409D-9D29-AC675A648C6D}" dt="2021-03-19T17:17:53.417" v="1346" actId="47"/>
        <pc:sldMkLst>
          <pc:docMk/>
          <pc:sldMk cId="3676486279" sldId="265"/>
        </pc:sldMkLst>
      </pc:sldChg>
      <pc:sldChg chg="addSp delSp modSp mod">
        <pc:chgData name="Antonissen Mark" userId="86cc062a-72e3-4786-a030-76814f5a1cfd" providerId="ADAL" clId="{59733DC8-FEA8-409D-9D29-AC675A648C6D}" dt="2021-03-24T10:12:41.200" v="3320" actId="1076"/>
        <pc:sldMkLst>
          <pc:docMk/>
          <pc:sldMk cId="4279829616" sldId="266"/>
        </pc:sldMkLst>
        <pc:spChg chg="add del mod">
          <ac:chgData name="Antonissen Mark" userId="86cc062a-72e3-4786-a030-76814f5a1cfd" providerId="ADAL" clId="{59733DC8-FEA8-409D-9D29-AC675A648C6D}" dt="2021-03-24T10:12:23.979" v="3316" actId="478"/>
          <ac:spMkLst>
            <pc:docMk/>
            <pc:sldMk cId="4279829616" sldId="266"/>
            <ac:spMk id="3" creationId="{02596EBC-C2ED-4CB2-8CA5-D87267A95B5D}"/>
          </ac:spMkLst>
        </pc:spChg>
        <pc:picChg chg="mod ord">
          <ac:chgData name="Antonissen Mark" userId="86cc062a-72e3-4786-a030-76814f5a1cfd" providerId="ADAL" clId="{59733DC8-FEA8-409D-9D29-AC675A648C6D}" dt="2021-03-24T10:12:41.200" v="3320" actId="1076"/>
          <ac:picMkLst>
            <pc:docMk/>
            <pc:sldMk cId="4279829616" sldId="266"/>
            <ac:picMk id="2" creationId="{F4855AF9-785D-46CF-934B-0FAD4BA51E22}"/>
          </ac:picMkLst>
        </pc:picChg>
      </pc:sldChg>
      <pc:sldChg chg="addSp modSp mod">
        <pc:chgData name="Antonissen Mark" userId="86cc062a-72e3-4786-a030-76814f5a1cfd" providerId="ADAL" clId="{59733DC8-FEA8-409D-9D29-AC675A648C6D}" dt="2021-03-23T16:44:00.344" v="2733" actId="113"/>
        <pc:sldMkLst>
          <pc:docMk/>
          <pc:sldMk cId="3128308919" sldId="267"/>
        </pc:sldMkLst>
        <pc:spChg chg="mod">
          <ac:chgData name="Antonissen Mark" userId="86cc062a-72e3-4786-a030-76814f5a1cfd" providerId="ADAL" clId="{59733DC8-FEA8-409D-9D29-AC675A648C6D}" dt="2021-03-23T16:44:00.344" v="2733" actId="113"/>
          <ac:spMkLst>
            <pc:docMk/>
            <pc:sldMk cId="3128308919" sldId="267"/>
            <ac:spMk id="3" creationId="{FA6DD76F-4359-429E-81D2-033986BB16B0}"/>
          </ac:spMkLst>
        </pc:spChg>
        <pc:spChg chg="add mod">
          <ac:chgData name="Antonissen Mark" userId="86cc062a-72e3-4786-a030-76814f5a1cfd" providerId="ADAL" clId="{59733DC8-FEA8-409D-9D29-AC675A648C6D}" dt="2021-03-19T16:14:38.335" v="598" actId="164"/>
          <ac:spMkLst>
            <pc:docMk/>
            <pc:sldMk cId="3128308919" sldId="267"/>
            <ac:spMk id="5" creationId="{6E77F89E-5FEE-450F-9F61-7D3DA070BE9D}"/>
          </ac:spMkLst>
        </pc:spChg>
        <pc:grpChg chg="add mod">
          <ac:chgData name="Antonissen Mark" userId="86cc062a-72e3-4786-a030-76814f5a1cfd" providerId="ADAL" clId="{59733DC8-FEA8-409D-9D29-AC675A648C6D}" dt="2021-03-19T16:14:38.335" v="598" actId="164"/>
          <ac:grpSpMkLst>
            <pc:docMk/>
            <pc:sldMk cId="3128308919" sldId="267"/>
            <ac:grpSpMk id="6" creationId="{2CD2617B-F6C7-4C2B-ACCD-4A6AC0946C54}"/>
          </ac:grpSpMkLst>
        </pc:grpChg>
        <pc:picChg chg="mod">
          <ac:chgData name="Antonissen Mark" userId="86cc062a-72e3-4786-a030-76814f5a1cfd" providerId="ADAL" clId="{59733DC8-FEA8-409D-9D29-AC675A648C6D}" dt="2021-03-19T16:14:38.335" v="598" actId="164"/>
          <ac:picMkLst>
            <pc:docMk/>
            <pc:sldMk cId="3128308919" sldId="267"/>
            <ac:picMk id="2" creationId="{7CA4B185-1A7E-4143-B7C6-958BD62E9788}"/>
          </ac:picMkLst>
        </pc:picChg>
      </pc:sldChg>
      <pc:sldChg chg="addSp modSp del mod">
        <pc:chgData name="Antonissen Mark" userId="86cc062a-72e3-4786-a030-76814f5a1cfd" providerId="ADAL" clId="{59733DC8-FEA8-409D-9D29-AC675A648C6D}" dt="2021-03-23T17:22:25.219" v="2892" actId="47"/>
        <pc:sldMkLst>
          <pc:docMk/>
          <pc:sldMk cId="4096591732" sldId="269"/>
        </pc:sldMkLst>
        <pc:spChg chg="add mod">
          <ac:chgData name="Antonissen Mark" userId="86cc062a-72e3-4786-a030-76814f5a1cfd" providerId="ADAL" clId="{59733DC8-FEA8-409D-9D29-AC675A648C6D}" dt="2021-03-17T14:51:20.132" v="8" actId="164"/>
          <ac:spMkLst>
            <pc:docMk/>
            <pc:sldMk cId="4096591732" sldId="269"/>
            <ac:spMk id="3" creationId="{32106266-9617-45B2-AC6D-511B4D8BD403}"/>
          </ac:spMkLst>
        </pc:spChg>
        <pc:spChg chg="add mod">
          <ac:chgData name="Antonissen Mark" userId="86cc062a-72e3-4786-a030-76814f5a1cfd" providerId="ADAL" clId="{59733DC8-FEA8-409D-9D29-AC675A648C6D}" dt="2021-03-17T14:56:30.863" v="62" actId="164"/>
          <ac:spMkLst>
            <pc:docMk/>
            <pc:sldMk cId="4096591732" sldId="269"/>
            <ac:spMk id="5" creationId="{2FD3667D-0A1C-4E26-9E52-A573DFC45BBE}"/>
          </ac:spMkLst>
        </pc:spChg>
        <pc:grpChg chg="add mod">
          <ac:chgData name="Antonissen Mark" userId="86cc062a-72e3-4786-a030-76814f5a1cfd" providerId="ADAL" clId="{59733DC8-FEA8-409D-9D29-AC675A648C6D}" dt="2021-03-17T14:56:30.863" v="62" actId="164"/>
          <ac:grpSpMkLst>
            <pc:docMk/>
            <pc:sldMk cId="4096591732" sldId="269"/>
            <ac:grpSpMk id="4" creationId="{CCD4BF5D-DB79-4B9E-BD27-9D33DE18770F}"/>
          </ac:grpSpMkLst>
        </pc:grpChg>
        <pc:grpChg chg="add mod">
          <ac:chgData name="Antonissen Mark" userId="86cc062a-72e3-4786-a030-76814f5a1cfd" providerId="ADAL" clId="{59733DC8-FEA8-409D-9D29-AC675A648C6D}" dt="2021-03-17T14:56:30.863" v="62" actId="164"/>
          <ac:grpSpMkLst>
            <pc:docMk/>
            <pc:sldMk cId="4096591732" sldId="269"/>
            <ac:grpSpMk id="6" creationId="{9D459554-2299-46E5-8064-4B4655FFFF95}"/>
          </ac:grpSpMkLst>
        </pc:grpChg>
        <pc:picChg chg="mod">
          <ac:chgData name="Antonissen Mark" userId="86cc062a-72e3-4786-a030-76814f5a1cfd" providerId="ADAL" clId="{59733DC8-FEA8-409D-9D29-AC675A648C6D}" dt="2021-03-17T14:51:20.132" v="8" actId="164"/>
          <ac:picMkLst>
            <pc:docMk/>
            <pc:sldMk cId="4096591732" sldId="269"/>
            <ac:picMk id="2" creationId="{368DA96B-8EBF-42B1-8EC7-9FC153708B70}"/>
          </ac:picMkLst>
        </pc:picChg>
      </pc:sldChg>
      <pc:sldChg chg="del modTransition">
        <pc:chgData name="Antonissen Mark" userId="86cc062a-72e3-4786-a030-76814f5a1cfd" providerId="ADAL" clId="{59733DC8-FEA8-409D-9D29-AC675A648C6D}" dt="2021-03-19T16:55:44.561" v="1213" actId="47"/>
        <pc:sldMkLst>
          <pc:docMk/>
          <pc:sldMk cId="4078167437" sldId="270"/>
        </pc:sldMkLst>
      </pc:sldChg>
      <pc:sldChg chg="addSp modSp del mod">
        <pc:chgData name="Antonissen Mark" userId="86cc062a-72e3-4786-a030-76814f5a1cfd" providerId="ADAL" clId="{59733DC8-FEA8-409D-9D29-AC675A648C6D}" dt="2021-03-22T15:00:09.129" v="1849" actId="47"/>
        <pc:sldMkLst>
          <pc:docMk/>
          <pc:sldMk cId="3652043011" sldId="271"/>
        </pc:sldMkLst>
        <pc:spChg chg="add mod">
          <ac:chgData name="Antonissen Mark" userId="86cc062a-72e3-4786-a030-76814f5a1cfd" providerId="ADAL" clId="{59733DC8-FEA8-409D-9D29-AC675A648C6D}" dt="2021-03-17T14:51:42.795" v="14" actId="164"/>
          <ac:spMkLst>
            <pc:docMk/>
            <pc:sldMk cId="3652043011" sldId="271"/>
            <ac:spMk id="3" creationId="{71C535DC-A09B-4502-85EA-FAED1931C9D2}"/>
          </ac:spMkLst>
        </pc:spChg>
        <pc:grpChg chg="add mod">
          <ac:chgData name="Antonissen Mark" userId="86cc062a-72e3-4786-a030-76814f5a1cfd" providerId="ADAL" clId="{59733DC8-FEA8-409D-9D29-AC675A648C6D}" dt="2021-03-17T14:51:42.795" v="14" actId="164"/>
          <ac:grpSpMkLst>
            <pc:docMk/>
            <pc:sldMk cId="3652043011" sldId="271"/>
            <ac:grpSpMk id="4" creationId="{FFBD4D26-0E79-436D-856B-02A96B3FD723}"/>
          </ac:grpSpMkLst>
        </pc:grpChg>
        <pc:picChg chg="mod">
          <ac:chgData name="Antonissen Mark" userId="86cc062a-72e3-4786-a030-76814f5a1cfd" providerId="ADAL" clId="{59733DC8-FEA8-409D-9D29-AC675A648C6D}" dt="2021-03-17T14:51:42.795" v="14" actId="164"/>
          <ac:picMkLst>
            <pc:docMk/>
            <pc:sldMk cId="3652043011" sldId="271"/>
            <ac:picMk id="2" creationId="{5021B38C-DF26-4A88-9228-68B455049D05}"/>
          </ac:picMkLst>
        </pc:picChg>
      </pc:sldChg>
      <pc:sldChg chg="addSp modSp del mod">
        <pc:chgData name="Antonissen Mark" userId="86cc062a-72e3-4786-a030-76814f5a1cfd" providerId="ADAL" clId="{59733DC8-FEA8-409D-9D29-AC675A648C6D}" dt="2021-03-24T14:56:31.676" v="3855" actId="47"/>
        <pc:sldMkLst>
          <pc:docMk/>
          <pc:sldMk cId="3287360861" sldId="272"/>
        </pc:sldMkLst>
        <pc:spChg chg="add mod">
          <ac:chgData name="Antonissen Mark" userId="86cc062a-72e3-4786-a030-76814f5a1cfd" providerId="ADAL" clId="{59733DC8-FEA8-409D-9D29-AC675A648C6D}" dt="2021-03-24T07:58:14.173" v="3175" actId="20577"/>
          <ac:spMkLst>
            <pc:docMk/>
            <pc:sldMk cId="3287360861" sldId="272"/>
            <ac:spMk id="3" creationId="{6C1B6C27-38E5-4C49-B490-127CF709DD72}"/>
          </ac:spMkLst>
        </pc:spChg>
        <pc:picChg chg="mod">
          <ac:chgData name="Antonissen Mark" userId="86cc062a-72e3-4786-a030-76814f5a1cfd" providerId="ADAL" clId="{59733DC8-FEA8-409D-9D29-AC675A648C6D}" dt="2021-03-24T07:57:21.921" v="3113" actId="1076"/>
          <ac:picMkLst>
            <pc:docMk/>
            <pc:sldMk cId="3287360861" sldId="272"/>
            <ac:picMk id="2" creationId="{0A1B0E19-C51D-4DCC-85E9-53FF327BB7A2}"/>
          </ac:picMkLst>
        </pc:picChg>
      </pc:sldChg>
      <pc:sldChg chg="addSp modSp del mod">
        <pc:chgData name="Antonissen Mark" userId="86cc062a-72e3-4786-a030-76814f5a1cfd" providerId="ADAL" clId="{59733DC8-FEA8-409D-9D29-AC675A648C6D}" dt="2021-03-23T16:07:03.631" v="2352" actId="47"/>
        <pc:sldMkLst>
          <pc:docMk/>
          <pc:sldMk cId="1460105135" sldId="273"/>
        </pc:sldMkLst>
        <pc:spChg chg="add mod">
          <ac:chgData name="Antonissen Mark" userId="86cc062a-72e3-4786-a030-76814f5a1cfd" providerId="ADAL" clId="{59733DC8-FEA8-409D-9D29-AC675A648C6D}" dt="2021-03-17T14:53:04.981" v="31" actId="164"/>
          <ac:spMkLst>
            <pc:docMk/>
            <pc:sldMk cId="1460105135" sldId="273"/>
            <ac:spMk id="3" creationId="{A0D5C452-921A-4E12-8586-5B451ECC693B}"/>
          </ac:spMkLst>
        </pc:spChg>
        <pc:grpChg chg="add mod">
          <ac:chgData name="Antonissen Mark" userId="86cc062a-72e3-4786-a030-76814f5a1cfd" providerId="ADAL" clId="{59733DC8-FEA8-409D-9D29-AC675A648C6D}" dt="2021-03-17T14:53:04.981" v="31" actId="164"/>
          <ac:grpSpMkLst>
            <pc:docMk/>
            <pc:sldMk cId="1460105135" sldId="273"/>
            <ac:grpSpMk id="4" creationId="{AD146AE5-4D45-4FA0-87AC-AE498A797BA1}"/>
          </ac:grpSpMkLst>
        </pc:grpChg>
        <pc:picChg chg="mod">
          <ac:chgData name="Antonissen Mark" userId="86cc062a-72e3-4786-a030-76814f5a1cfd" providerId="ADAL" clId="{59733DC8-FEA8-409D-9D29-AC675A648C6D}" dt="2021-03-17T14:53:04.981" v="31" actId="164"/>
          <ac:picMkLst>
            <pc:docMk/>
            <pc:sldMk cId="1460105135" sldId="273"/>
            <ac:picMk id="2" creationId="{F3E598FD-D9B2-4DDB-816A-21EEB4AD99D4}"/>
          </ac:picMkLst>
        </pc:picChg>
      </pc:sldChg>
      <pc:sldChg chg="addSp modSp mod">
        <pc:chgData name="Antonissen Mark" userId="86cc062a-72e3-4786-a030-76814f5a1cfd" providerId="ADAL" clId="{59733DC8-FEA8-409D-9D29-AC675A648C6D}" dt="2021-03-24T09:55:40.766" v="3226" actId="164"/>
        <pc:sldMkLst>
          <pc:docMk/>
          <pc:sldMk cId="897495406" sldId="274"/>
        </pc:sldMkLst>
        <pc:spChg chg="add mod">
          <ac:chgData name="Antonissen Mark" userId="86cc062a-72e3-4786-a030-76814f5a1cfd" providerId="ADAL" clId="{59733DC8-FEA8-409D-9D29-AC675A648C6D}" dt="2021-03-17T14:54:07.689" v="40" actId="164"/>
          <ac:spMkLst>
            <pc:docMk/>
            <pc:sldMk cId="897495406" sldId="274"/>
            <ac:spMk id="3" creationId="{8E948FB1-DB3C-4C38-9321-7343B211792D}"/>
          </ac:spMkLst>
        </pc:spChg>
        <pc:spChg chg="add mod">
          <ac:chgData name="Antonissen Mark" userId="86cc062a-72e3-4786-a030-76814f5a1cfd" providerId="ADAL" clId="{59733DC8-FEA8-409D-9D29-AC675A648C6D}" dt="2021-03-17T14:54:23.372" v="44" actId="164"/>
          <ac:spMkLst>
            <pc:docMk/>
            <pc:sldMk cId="897495406" sldId="274"/>
            <ac:spMk id="5" creationId="{36089937-BC33-4BC6-896D-2D468620A219}"/>
          </ac:spMkLst>
        </pc:spChg>
        <pc:grpChg chg="add mod">
          <ac:chgData name="Antonissen Mark" userId="86cc062a-72e3-4786-a030-76814f5a1cfd" providerId="ADAL" clId="{59733DC8-FEA8-409D-9D29-AC675A648C6D}" dt="2021-03-17T14:54:23.372" v="44" actId="164"/>
          <ac:grpSpMkLst>
            <pc:docMk/>
            <pc:sldMk cId="897495406" sldId="274"/>
            <ac:grpSpMk id="4" creationId="{6D187980-3BDB-4A6A-83D0-09CEC3B101C9}"/>
          </ac:grpSpMkLst>
        </pc:grpChg>
        <pc:grpChg chg="add mod">
          <ac:chgData name="Antonissen Mark" userId="86cc062a-72e3-4786-a030-76814f5a1cfd" providerId="ADAL" clId="{59733DC8-FEA8-409D-9D29-AC675A648C6D}" dt="2021-03-24T09:55:40.766" v="3226" actId="164"/>
          <ac:grpSpMkLst>
            <pc:docMk/>
            <pc:sldMk cId="897495406" sldId="274"/>
            <ac:grpSpMk id="6" creationId="{F2B8DE02-D5B8-45B9-A0E6-2BD7E7861F14}"/>
          </ac:grpSpMkLst>
        </pc:grpChg>
        <pc:grpChg chg="add mod">
          <ac:chgData name="Antonissen Mark" userId="86cc062a-72e3-4786-a030-76814f5a1cfd" providerId="ADAL" clId="{59733DC8-FEA8-409D-9D29-AC675A648C6D}" dt="2021-03-24T09:55:40.766" v="3226" actId="164"/>
          <ac:grpSpMkLst>
            <pc:docMk/>
            <pc:sldMk cId="897495406" sldId="274"/>
            <ac:grpSpMk id="8" creationId="{3634A477-88AA-45AE-AC43-39712196B8B8}"/>
          </ac:grpSpMkLst>
        </pc:grpChg>
        <pc:picChg chg="mod">
          <ac:chgData name="Antonissen Mark" userId="86cc062a-72e3-4786-a030-76814f5a1cfd" providerId="ADAL" clId="{59733DC8-FEA8-409D-9D29-AC675A648C6D}" dt="2021-03-17T14:54:07.689" v="40" actId="164"/>
          <ac:picMkLst>
            <pc:docMk/>
            <pc:sldMk cId="897495406" sldId="274"/>
            <ac:picMk id="2" creationId="{8D3AF460-1AFB-4AFC-A6E2-1277A696B2AA}"/>
          </ac:picMkLst>
        </pc:picChg>
        <pc:picChg chg="add mod">
          <ac:chgData name="Antonissen Mark" userId="86cc062a-72e3-4786-a030-76814f5a1cfd" providerId="ADAL" clId="{59733DC8-FEA8-409D-9D29-AC675A648C6D}" dt="2021-03-24T09:55:40.766" v="3226" actId="164"/>
          <ac:picMkLst>
            <pc:docMk/>
            <pc:sldMk cId="897495406" sldId="274"/>
            <ac:picMk id="7" creationId="{EAB221E9-3A6E-43F5-92AB-2B8AF9C5850C}"/>
          </ac:picMkLst>
        </pc:picChg>
      </pc:sldChg>
      <pc:sldChg chg="addSp modSp add mod">
        <pc:chgData name="Antonissen Mark" userId="86cc062a-72e3-4786-a030-76814f5a1cfd" providerId="ADAL" clId="{59733DC8-FEA8-409D-9D29-AC675A648C6D}" dt="2021-03-24T07:56:16.350" v="3101" actId="207"/>
        <pc:sldMkLst>
          <pc:docMk/>
          <pc:sldMk cId="2198843625" sldId="275"/>
        </pc:sldMkLst>
        <pc:spChg chg="mod">
          <ac:chgData name="Antonissen Mark" userId="86cc062a-72e3-4786-a030-76814f5a1cfd" providerId="ADAL" clId="{59733DC8-FEA8-409D-9D29-AC675A648C6D}" dt="2021-03-24T07:56:16.350" v="3101" actId="207"/>
          <ac:spMkLst>
            <pc:docMk/>
            <pc:sldMk cId="2198843625" sldId="275"/>
            <ac:spMk id="2" creationId="{00000000-0000-0000-0000-000000000000}"/>
          </ac:spMkLst>
        </pc:spChg>
        <pc:spChg chg="mod">
          <ac:chgData name="Antonissen Mark" userId="86cc062a-72e3-4786-a030-76814f5a1cfd" providerId="ADAL" clId="{59733DC8-FEA8-409D-9D29-AC675A648C6D}" dt="2021-03-23T16:33:03.062" v="2527" actId="1076"/>
          <ac:spMkLst>
            <pc:docMk/>
            <pc:sldMk cId="2198843625" sldId="275"/>
            <ac:spMk id="5" creationId="{DB34F3B8-4CDC-4FB9-9315-52CE007DCB8C}"/>
          </ac:spMkLst>
        </pc:spChg>
        <pc:spChg chg="mod">
          <ac:chgData name="Antonissen Mark" userId="86cc062a-72e3-4786-a030-76814f5a1cfd" providerId="ADAL" clId="{59733DC8-FEA8-409D-9D29-AC675A648C6D}" dt="2021-03-23T16:34:43.660" v="2542" actId="1076"/>
          <ac:spMkLst>
            <pc:docMk/>
            <pc:sldMk cId="2198843625" sldId="275"/>
            <ac:spMk id="6" creationId="{2974033E-4204-40DD-89BB-B0C1C4B6DAD1}"/>
          </ac:spMkLst>
        </pc:spChg>
        <pc:picChg chg="mod">
          <ac:chgData name="Antonissen Mark" userId="86cc062a-72e3-4786-a030-76814f5a1cfd" providerId="ADAL" clId="{59733DC8-FEA8-409D-9D29-AC675A648C6D}" dt="2021-03-23T16:32:59.334" v="2526" actId="1076"/>
          <ac:picMkLst>
            <pc:docMk/>
            <pc:sldMk cId="2198843625" sldId="275"/>
            <ac:picMk id="3" creationId="{EA5488D1-8039-4484-8604-1CEACB2A0D1E}"/>
          </ac:picMkLst>
        </pc:picChg>
        <pc:cxnChg chg="add mod">
          <ac:chgData name="Antonissen Mark" userId="86cc062a-72e3-4786-a030-76814f5a1cfd" providerId="ADAL" clId="{59733DC8-FEA8-409D-9D29-AC675A648C6D}" dt="2021-03-23T16:34:30.182" v="2540" actId="14100"/>
          <ac:cxnSpMkLst>
            <pc:docMk/>
            <pc:sldMk cId="2198843625" sldId="275"/>
            <ac:cxnSpMk id="7" creationId="{FECF46FE-66FC-4CD0-9117-30A5A6A48ECE}"/>
          </ac:cxnSpMkLst>
        </pc:cxnChg>
      </pc:sldChg>
      <pc:sldChg chg="del">
        <pc:chgData name="Antonissen Mark" userId="86cc062a-72e3-4786-a030-76814f5a1cfd" providerId="ADAL" clId="{59733DC8-FEA8-409D-9D29-AC675A648C6D}" dt="2021-03-23T16:18:37.533" v="2463" actId="47"/>
        <pc:sldMkLst>
          <pc:docMk/>
          <pc:sldMk cId="4075397376" sldId="275"/>
        </pc:sldMkLst>
      </pc:sldChg>
      <pc:sldChg chg="addSp modSp del mod">
        <pc:chgData name="Antonissen Mark" userId="86cc062a-72e3-4786-a030-76814f5a1cfd" providerId="ADAL" clId="{59733DC8-FEA8-409D-9D29-AC675A648C6D}" dt="2021-03-23T16:18:36.261" v="2462" actId="47"/>
        <pc:sldMkLst>
          <pc:docMk/>
          <pc:sldMk cId="2111258202" sldId="276"/>
        </pc:sldMkLst>
        <pc:spChg chg="add mod">
          <ac:chgData name="Antonissen Mark" userId="86cc062a-72e3-4786-a030-76814f5a1cfd" providerId="ADAL" clId="{59733DC8-FEA8-409D-9D29-AC675A648C6D}" dt="2021-03-17T14:54:48.909" v="47" actId="164"/>
          <ac:spMkLst>
            <pc:docMk/>
            <pc:sldMk cId="2111258202" sldId="276"/>
            <ac:spMk id="3" creationId="{D9940D17-504F-45F5-A597-F26CB032BAB4}"/>
          </ac:spMkLst>
        </pc:spChg>
        <pc:grpChg chg="add mod">
          <ac:chgData name="Antonissen Mark" userId="86cc062a-72e3-4786-a030-76814f5a1cfd" providerId="ADAL" clId="{59733DC8-FEA8-409D-9D29-AC675A648C6D}" dt="2021-03-17T14:54:48.909" v="47" actId="164"/>
          <ac:grpSpMkLst>
            <pc:docMk/>
            <pc:sldMk cId="2111258202" sldId="276"/>
            <ac:grpSpMk id="4" creationId="{53BF1E14-A2C6-4E9E-A4F8-0A0213D680AA}"/>
          </ac:grpSpMkLst>
        </pc:grpChg>
        <pc:picChg chg="mod">
          <ac:chgData name="Antonissen Mark" userId="86cc062a-72e3-4786-a030-76814f5a1cfd" providerId="ADAL" clId="{59733DC8-FEA8-409D-9D29-AC675A648C6D}" dt="2021-03-17T14:54:48.909" v="47" actId="164"/>
          <ac:picMkLst>
            <pc:docMk/>
            <pc:sldMk cId="2111258202" sldId="276"/>
            <ac:picMk id="2" creationId="{318F156A-2BFA-4DD5-AB7D-FF027C1F5673}"/>
          </ac:picMkLst>
        </pc:picChg>
      </pc:sldChg>
      <pc:sldChg chg="del">
        <pc:chgData name="Antonissen Mark" userId="86cc062a-72e3-4786-a030-76814f5a1cfd" providerId="ADAL" clId="{59733DC8-FEA8-409D-9D29-AC675A648C6D}" dt="2021-03-23T16:18:34.268" v="2461" actId="47"/>
        <pc:sldMkLst>
          <pc:docMk/>
          <pc:sldMk cId="901973098" sldId="277"/>
        </pc:sldMkLst>
      </pc:sldChg>
      <pc:sldChg chg="addSp modSp del mod ord">
        <pc:chgData name="Antonissen Mark" userId="86cc062a-72e3-4786-a030-76814f5a1cfd" providerId="ADAL" clId="{59733DC8-FEA8-409D-9D29-AC675A648C6D}" dt="2021-03-23T16:18:10.640" v="2456" actId="47"/>
        <pc:sldMkLst>
          <pc:docMk/>
          <pc:sldMk cId="1869426625" sldId="278"/>
        </pc:sldMkLst>
        <pc:spChg chg="add mod">
          <ac:chgData name="Antonissen Mark" userId="86cc062a-72e3-4786-a030-76814f5a1cfd" providerId="ADAL" clId="{59733DC8-FEA8-409D-9D29-AC675A648C6D}" dt="2021-03-17T14:53:32.354" v="36" actId="164"/>
          <ac:spMkLst>
            <pc:docMk/>
            <pc:sldMk cId="1869426625" sldId="278"/>
            <ac:spMk id="3" creationId="{6EF4082F-7AD5-47DF-A635-86512496F35C}"/>
          </ac:spMkLst>
        </pc:spChg>
        <pc:grpChg chg="add mod">
          <ac:chgData name="Antonissen Mark" userId="86cc062a-72e3-4786-a030-76814f5a1cfd" providerId="ADAL" clId="{59733DC8-FEA8-409D-9D29-AC675A648C6D}" dt="2021-03-17T14:53:32.354" v="36" actId="164"/>
          <ac:grpSpMkLst>
            <pc:docMk/>
            <pc:sldMk cId="1869426625" sldId="278"/>
            <ac:grpSpMk id="4" creationId="{CCCBA39B-E71B-40D8-94E0-BF6FAC2840C1}"/>
          </ac:grpSpMkLst>
        </pc:grpChg>
        <pc:picChg chg="mod">
          <ac:chgData name="Antonissen Mark" userId="86cc062a-72e3-4786-a030-76814f5a1cfd" providerId="ADAL" clId="{59733DC8-FEA8-409D-9D29-AC675A648C6D}" dt="2021-03-17T14:53:32.354" v="36" actId="164"/>
          <ac:picMkLst>
            <pc:docMk/>
            <pc:sldMk cId="1869426625" sldId="278"/>
            <ac:picMk id="2" creationId="{BF389082-DE29-4125-9DBB-036531EF3989}"/>
          </ac:picMkLst>
        </pc:picChg>
      </pc:sldChg>
      <pc:sldChg chg="del modTransition">
        <pc:chgData name="Antonissen Mark" userId="86cc062a-72e3-4786-a030-76814f5a1cfd" providerId="ADAL" clId="{59733DC8-FEA8-409D-9D29-AC675A648C6D}" dt="2021-03-23T16:18:14.019" v="2458" actId="47"/>
        <pc:sldMkLst>
          <pc:docMk/>
          <pc:sldMk cId="4293406050" sldId="279"/>
        </pc:sldMkLst>
      </pc:sldChg>
      <pc:sldChg chg="addSp modSp new del mod">
        <pc:chgData name="Antonissen Mark" userId="86cc062a-72e3-4786-a030-76814f5a1cfd" providerId="ADAL" clId="{59733DC8-FEA8-409D-9D29-AC675A648C6D}" dt="2021-03-24T14:51:34.036" v="3825" actId="47"/>
        <pc:sldMkLst>
          <pc:docMk/>
          <pc:sldMk cId="963832803" sldId="280"/>
        </pc:sldMkLst>
        <pc:picChg chg="add mod">
          <ac:chgData name="Antonissen Mark" userId="86cc062a-72e3-4786-a030-76814f5a1cfd" providerId="ADAL" clId="{59733DC8-FEA8-409D-9D29-AC675A648C6D}" dt="2021-03-18T17:15:12.431" v="69" actId="1076"/>
          <ac:picMkLst>
            <pc:docMk/>
            <pc:sldMk cId="963832803" sldId="280"/>
            <ac:picMk id="3" creationId="{DDAA381B-AD18-4A84-BC53-AF14CDE7F822}"/>
          </ac:picMkLst>
        </pc:picChg>
      </pc:sldChg>
      <pc:sldChg chg="addSp delSp modSp new del mod ord">
        <pc:chgData name="Antonissen Mark" userId="86cc062a-72e3-4786-a030-76814f5a1cfd" providerId="ADAL" clId="{59733DC8-FEA8-409D-9D29-AC675A648C6D}" dt="2021-03-23T16:07:08.704" v="2356" actId="47"/>
        <pc:sldMkLst>
          <pc:docMk/>
          <pc:sldMk cId="2631399054" sldId="281"/>
        </pc:sldMkLst>
        <pc:picChg chg="add mod">
          <ac:chgData name="Antonissen Mark" userId="86cc062a-72e3-4786-a030-76814f5a1cfd" providerId="ADAL" clId="{59733DC8-FEA8-409D-9D29-AC675A648C6D}" dt="2021-03-18T17:19:35.576" v="129" actId="1076"/>
          <ac:picMkLst>
            <pc:docMk/>
            <pc:sldMk cId="2631399054" sldId="281"/>
            <ac:picMk id="3" creationId="{4D8804D1-8F63-4EF3-8C15-4DAAC8AA0BF8}"/>
          </ac:picMkLst>
        </pc:picChg>
        <pc:picChg chg="add mod">
          <ac:chgData name="Antonissen Mark" userId="86cc062a-72e3-4786-a030-76814f5a1cfd" providerId="ADAL" clId="{59733DC8-FEA8-409D-9D29-AC675A648C6D}" dt="2021-03-18T17:19:40.024" v="131" actId="14100"/>
          <ac:picMkLst>
            <pc:docMk/>
            <pc:sldMk cId="2631399054" sldId="281"/>
            <ac:picMk id="5" creationId="{0A43FFB3-1D55-4900-A4AA-42B84EA85839}"/>
          </ac:picMkLst>
        </pc:picChg>
        <pc:picChg chg="add del mod">
          <ac:chgData name="Antonissen Mark" userId="86cc062a-72e3-4786-a030-76814f5a1cfd" providerId="ADAL" clId="{59733DC8-FEA8-409D-9D29-AC675A648C6D}" dt="2021-03-18T17:19:01.344" v="122" actId="21"/>
          <ac:picMkLst>
            <pc:docMk/>
            <pc:sldMk cId="2631399054" sldId="281"/>
            <ac:picMk id="7" creationId="{1FFA7E71-82D8-4B85-9835-384A2A3B27E5}"/>
          </ac:picMkLst>
        </pc:picChg>
        <pc:picChg chg="add del mod">
          <ac:chgData name="Antonissen Mark" userId="86cc062a-72e3-4786-a030-76814f5a1cfd" providerId="ADAL" clId="{59733DC8-FEA8-409D-9D29-AC675A648C6D}" dt="2021-03-18T17:18:32.697" v="116" actId="21"/>
          <ac:picMkLst>
            <pc:docMk/>
            <pc:sldMk cId="2631399054" sldId="281"/>
            <ac:picMk id="9" creationId="{BE429553-628B-45BA-A3B0-0D83CE582DB3}"/>
          </ac:picMkLst>
        </pc:picChg>
        <pc:picChg chg="add del mod">
          <ac:chgData name="Antonissen Mark" userId="86cc062a-72e3-4786-a030-76814f5a1cfd" providerId="ADAL" clId="{59733DC8-FEA8-409D-9D29-AC675A648C6D}" dt="2021-03-18T17:18:15.431" v="111" actId="21"/>
          <ac:picMkLst>
            <pc:docMk/>
            <pc:sldMk cId="2631399054" sldId="281"/>
            <ac:picMk id="11" creationId="{027B0E8B-CA8E-461B-A7D2-78EC538D4698}"/>
          </ac:picMkLst>
        </pc:picChg>
        <pc:picChg chg="add del mod">
          <ac:chgData name="Antonissen Mark" userId="86cc062a-72e3-4786-a030-76814f5a1cfd" providerId="ADAL" clId="{59733DC8-FEA8-409D-9D29-AC675A648C6D}" dt="2021-03-18T17:17:43.948" v="105" actId="21"/>
          <ac:picMkLst>
            <pc:docMk/>
            <pc:sldMk cId="2631399054" sldId="281"/>
            <ac:picMk id="13" creationId="{EF915EB5-88A2-4AD3-85F5-814A9EA160FC}"/>
          </ac:picMkLst>
        </pc:picChg>
        <pc:picChg chg="add del mod">
          <ac:chgData name="Antonissen Mark" userId="86cc062a-72e3-4786-a030-76814f5a1cfd" providerId="ADAL" clId="{59733DC8-FEA8-409D-9D29-AC675A648C6D}" dt="2021-03-18T17:17:31.852" v="102" actId="21"/>
          <ac:picMkLst>
            <pc:docMk/>
            <pc:sldMk cId="2631399054" sldId="281"/>
            <ac:picMk id="15" creationId="{F9772635-71D1-452D-94B8-F8162D22C844}"/>
          </ac:picMkLst>
        </pc:picChg>
        <pc:picChg chg="add del mod">
          <ac:chgData name="Antonissen Mark" userId="86cc062a-72e3-4786-a030-76814f5a1cfd" providerId="ADAL" clId="{59733DC8-FEA8-409D-9D29-AC675A648C6D}" dt="2021-03-18T17:17:18.788" v="99" actId="21"/>
          <ac:picMkLst>
            <pc:docMk/>
            <pc:sldMk cId="2631399054" sldId="281"/>
            <ac:picMk id="17" creationId="{429DF1B2-B952-46DE-9419-C936CB4F7CE4}"/>
          </ac:picMkLst>
        </pc:picChg>
        <pc:picChg chg="add del mod">
          <ac:chgData name="Antonissen Mark" userId="86cc062a-72e3-4786-a030-76814f5a1cfd" providerId="ADAL" clId="{59733DC8-FEA8-409D-9D29-AC675A648C6D}" dt="2021-03-18T17:17:06.589" v="95" actId="21"/>
          <ac:picMkLst>
            <pc:docMk/>
            <pc:sldMk cId="2631399054" sldId="281"/>
            <ac:picMk id="19" creationId="{9B00979E-A6E7-44DC-A4E5-3BB8230C57E1}"/>
          </ac:picMkLst>
        </pc:picChg>
      </pc:sldChg>
      <pc:sldChg chg="addSp modSp new del mod">
        <pc:chgData name="Antonissen Mark" userId="86cc062a-72e3-4786-a030-76814f5a1cfd" providerId="ADAL" clId="{59733DC8-FEA8-409D-9D29-AC675A648C6D}" dt="2021-03-23T16:07:06.966" v="2354" actId="47"/>
        <pc:sldMkLst>
          <pc:docMk/>
          <pc:sldMk cId="3987983343" sldId="282"/>
        </pc:sldMkLst>
        <pc:picChg chg="add mod">
          <ac:chgData name="Antonissen Mark" userId="86cc062a-72e3-4786-a030-76814f5a1cfd" providerId="ADAL" clId="{59733DC8-FEA8-409D-9D29-AC675A648C6D}" dt="2021-03-18T17:18:24.383" v="114" actId="1076"/>
          <ac:picMkLst>
            <pc:docMk/>
            <pc:sldMk cId="3987983343" sldId="282"/>
            <ac:picMk id="2" creationId="{1E8269A7-DB5E-4CD7-9BCC-3C8D4457218F}"/>
          </ac:picMkLst>
        </pc:picChg>
      </pc:sldChg>
      <pc:sldChg chg="addSp modSp new del mod">
        <pc:chgData name="Antonissen Mark" userId="86cc062a-72e3-4786-a030-76814f5a1cfd" providerId="ADAL" clId="{59733DC8-FEA8-409D-9D29-AC675A648C6D}" dt="2021-03-23T16:07:06.046" v="2353" actId="47"/>
        <pc:sldMkLst>
          <pc:docMk/>
          <pc:sldMk cId="2517960240" sldId="283"/>
        </pc:sldMkLst>
        <pc:picChg chg="add mod">
          <ac:chgData name="Antonissen Mark" userId="86cc062a-72e3-4786-a030-76814f5a1cfd" providerId="ADAL" clId="{59733DC8-FEA8-409D-9D29-AC675A648C6D}" dt="2021-03-18T17:18:36.624" v="118" actId="1076"/>
          <ac:picMkLst>
            <pc:docMk/>
            <pc:sldMk cId="2517960240" sldId="283"/>
            <ac:picMk id="2" creationId="{07DBBF68-4976-4E2A-BBB0-7EB355D467C5}"/>
          </ac:picMkLst>
        </pc:picChg>
      </pc:sldChg>
      <pc:sldChg chg="addSp modSp new del mod">
        <pc:chgData name="Antonissen Mark" userId="86cc062a-72e3-4786-a030-76814f5a1cfd" providerId="ADAL" clId="{59733DC8-FEA8-409D-9D29-AC675A648C6D}" dt="2021-03-18T17:18:05.585" v="110" actId="47"/>
        <pc:sldMkLst>
          <pc:docMk/>
          <pc:sldMk cId="1284842070" sldId="284"/>
        </pc:sldMkLst>
        <pc:picChg chg="add mod">
          <ac:chgData name="Antonissen Mark" userId="86cc062a-72e3-4786-a030-76814f5a1cfd" providerId="ADAL" clId="{59733DC8-FEA8-409D-9D29-AC675A648C6D}" dt="2021-03-18T17:17:13.328" v="98" actId="1076"/>
          <ac:picMkLst>
            <pc:docMk/>
            <pc:sldMk cId="1284842070" sldId="284"/>
            <ac:picMk id="2" creationId="{513C124D-C9E0-48AE-BD3F-06509C9B7A4C}"/>
          </ac:picMkLst>
        </pc:picChg>
      </pc:sldChg>
      <pc:sldChg chg="addSp delSp modSp add mod">
        <pc:chgData name="Antonissen Mark" userId="86cc062a-72e3-4786-a030-76814f5a1cfd" providerId="ADAL" clId="{59733DC8-FEA8-409D-9D29-AC675A648C6D}" dt="2021-03-23T16:21:51.151" v="2478" actId="14100"/>
        <pc:sldMkLst>
          <pc:docMk/>
          <pc:sldMk cId="3751915451" sldId="284"/>
        </pc:sldMkLst>
        <pc:spChg chg="add mod">
          <ac:chgData name="Antonissen Mark" userId="86cc062a-72e3-4786-a030-76814f5a1cfd" providerId="ADAL" clId="{59733DC8-FEA8-409D-9D29-AC675A648C6D}" dt="2021-03-23T16:21:37.720" v="2476" actId="478"/>
          <ac:spMkLst>
            <pc:docMk/>
            <pc:sldMk cId="3751915451" sldId="284"/>
            <ac:spMk id="3" creationId="{BF1B67F4-E6CD-4D2A-9824-E5EF29E02E89}"/>
          </ac:spMkLst>
        </pc:spChg>
        <pc:spChg chg="mod">
          <ac:chgData name="Antonissen Mark" userId="86cc062a-72e3-4786-a030-76814f5a1cfd" providerId="ADAL" clId="{59733DC8-FEA8-409D-9D29-AC675A648C6D}" dt="2021-03-23T16:21:51.151" v="2478" actId="14100"/>
          <ac:spMkLst>
            <pc:docMk/>
            <pc:sldMk cId="3751915451" sldId="284"/>
            <ac:spMk id="4" creationId="{00000000-0000-0000-0000-000000000000}"/>
          </ac:spMkLst>
        </pc:spChg>
        <pc:spChg chg="del">
          <ac:chgData name="Antonissen Mark" userId="86cc062a-72e3-4786-a030-76814f5a1cfd" providerId="ADAL" clId="{59733DC8-FEA8-409D-9D29-AC675A648C6D}" dt="2021-03-23T16:21:37.720" v="2476" actId="478"/>
          <ac:spMkLst>
            <pc:docMk/>
            <pc:sldMk cId="3751915451" sldId="284"/>
            <ac:spMk id="5" creationId="{00000000-0000-0000-0000-000000000000}"/>
          </ac:spMkLst>
        </pc:spChg>
      </pc:sldChg>
      <pc:sldChg chg="modSp add mod ord">
        <pc:chgData name="Antonissen Mark" userId="86cc062a-72e3-4786-a030-76814f5a1cfd" providerId="ADAL" clId="{59733DC8-FEA8-409D-9D29-AC675A648C6D}" dt="2021-03-24T07:56:51.684" v="3111" actId="113"/>
        <pc:sldMkLst>
          <pc:docMk/>
          <pc:sldMk cId="506303733" sldId="285"/>
        </pc:sldMkLst>
        <pc:spChg chg="mod">
          <ac:chgData name="Antonissen Mark" userId="86cc062a-72e3-4786-a030-76814f5a1cfd" providerId="ADAL" clId="{59733DC8-FEA8-409D-9D29-AC675A648C6D}" dt="2021-03-24T07:56:51.684" v="3111" actId="113"/>
          <ac:spMkLst>
            <pc:docMk/>
            <pc:sldMk cId="506303733" sldId="285"/>
            <ac:spMk id="2" creationId="{A3E529B4-97CE-465B-ACC7-F5E3DB006922}"/>
          </ac:spMkLst>
        </pc:spChg>
      </pc:sldChg>
      <pc:sldChg chg="addSp modSp new del mod">
        <pc:chgData name="Antonissen Mark" userId="86cc062a-72e3-4786-a030-76814f5a1cfd" providerId="ADAL" clId="{59733DC8-FEA8-409D-9D29-AC675A648C6D}" dt="2021-03-18T17:18:03.570" v="109" actId="47"/>
        <pc:sldMkLst>
          <pc:docMk/>
          <pc:sldMk cId="2713329141" sldId="285"/>
        </pc:sldMkLst>
        <pc:picChg chg="add mod">
          <ac:chgData name="Antonissen Mark" userId="86cc062a-72e3-4786-a030-76814f5a1cfd" providerId="ADAL" clId="{59733DC8-FEA8-409D-9D29-AC675A648C6D}" dt="2021-03-18T17:17:38.743" v="104" actId="1076"/>
          <ac:picMkLst>
            <pc:docMk/>
            <pc:sldMk cId="2713329141" sldId="285"/>
            <ac:picMk id="2" creationId="{97729ACB-5CE1-44B5-998B-A6462CD9EDCD}"/>
          </ac:picMkLst>
        </pc:picChg>
      </pc:sldChg>
      <pc:sldChg chg="addSp modSp new del mod">
        <pc:chgData name="Antonissen Mark" userId="86cc062a-72e3-4786-a030-76814f5a1cfd" providerId="ADAL" clId="{59733DC8-FEA8-409D-9D29-AC675A648C6D}" dt="2021-03-18T17:17:54.338" v="108" actId="47"/>
        <pc:sldMkLst>
          <pc:docMk/>
          <pc:sldMk cId="1811929345" sldId="286"/>
        </pc:sldMkLst>
        <pc:picChg chg="add mod">
          <ac:chgData name="Antonissen Mark" userId="86cc062a-72e3-4786-a030-76814f5a1cfd" providerId="ADAL" clId="{59733DC8-FEA8-409D-9D29-AC675A648C6D}" dt="2021-03-18T17:17:48.376" v="107" actId="1076"/>
          <ac:picMkLst>
            <pc:docMk/>
            <pc:sldMk cId="1811929345" sldId="286"/>
            <ac:picMk id="2" creationId="{C2E286EC-0207-44BF-B981-E1A663519FC2}"/>
          </ac:picMkLst>
        </pc:picChg>
      </pc:sldChg>
      <pc:sldChg chg="add del">
        <pc:chgData name="Antonissen Mark" userId="86cc062a-72e3-4786-a030-76814f5a1cfd" providerId="ADAL" clId="{59733DC8-FEA8-409D-9D29-AC675A648C6D}" dt="2021-03-23T16:20:46.414" v="2468" actId="47"/>
        <pc:sldMkLst>
          <pc:docMk/>
          <pc:sldMk cId="2142728838" sldId="286"/>
        </pc:sldMkLst>
      </pc:sldChg>
      <pc:sldChg chg="addSp modSp new mod">
        <pc:chgData name="Antonissen Mark" userId="86cc062a-72e3-4786-a030-76814f5a1cfd" providerId="ADAL" clId="{59733DC8-FEA8-409D-9D29-AC675A648C6D}" dt="2021-03-18T17:17:23.657" v="101" actId="1076"/>
        <pc:sldMkLst>
          <pc:docMk/>
          <pc:sldMk cId="2671539653" sldId="287"/>
        </pc:sldMkLst>
        <pc:picChg chg="add mod">
          <ac:chgData name="Antonissen Mark" userId="86cc062a-72e3-4786-a030-76814f5a1cfd" providerId="ADAL" clId="{59733DC8-FEA8-409D-9D29-AC675A648C6D}" dt="2021-03-18T17:17:23.657" v="101" actId="1076"/>
          <ac:picMkLst>
            <pc:docMk/>
            <pc:sldMk cId="2671539653" sldId="287"/>
            <ac:picMk id="2" creationId="{3D872D20-BCE3-4199-814B-29542BFC9D3D}"/>
          </ac:picMkLst>
        </pc:picChg>
      </pc:sldChg>
      <pc:sldChg chg="addSp delSp modSp add mod">
        <pc:chgData name="Antonissen Mark" userId="86cc062a-72e3-4786-a030-76814f5a1cfd" providerId="ADAL" clId="{59733DC8-FEA8-409D-9D29-AC675A648C6D}" dt="2021-03-24T07:56:31.363" v="3105" actId="404"/>
        <pc:sldMkLst>
          <pc:docMk/>
          <pc:sldMk cId="3283298171" sldId="288"/>
        </pc:sldMkLst>
        <pc:spChg chg="mod">
          <ac:chgData name="Antonissen Mark" userId="86cc062a-72e3-4786-a030-76814f5a1cfd" providerId="ADAL" clId="{59733DC8-FEA8-409D-9D29-AC675A648C6D}" dt="2021-03-24T07:56:31.363" v="3105" actId="404"/>
          <ac:spMkLst>
            <pc:docMk/>
            <pc:sldMk cId="3283298171" sldId="288"/>
            <ac:spMk id="2" creationId="{B58EBC16-81AA-4442-8D6C-CE44625192DC}"/>
          </ac:spMkLst>
        </pc:spChg>
        <pc:spChg chg="del">
          <ac:chgData name="Antonissen Mark" userId="86cc062a-72e3-4786-a030-76814f5a1cfd" providerId="ADAL" clId="{59733DC8-FEA8-409D-9D29-AC675A648C6D}" dt="2021-03-23T16:31:09.532" v="2496" actId="478"/>
          <ac:spMkLst>
            <pc:docMk/>
            <pc:sldMk cId="3283298171" sldId="288"/>
            <ac:spMk id="5" creationId="{EA60F8E1-F91F-4335-9240-D354FCDC9E33}"/>
          </ac:spMkLst>
        </pc:spChg>
        <pc:spChg chg="del">
          <ac:chgData name="Antonissen Mark" userId="86cc062a-72e3-4786-a030-76814f5a1cfd" providerId="ADAL" clId="{59733DC8-FEA8-409D-9D29-AC675A648C6D}" dt="2021-03-23T16:31:12.655" v="2497" actId="478"/>
          <ac:spMkLst>
            <pc:docMk/>
            <pc:sldMk cId="3283298171" sldId="288"/>
            <ac:spMk id="6" creationId="{C16D72D1-58FA-4CC3-B4C8-83D545C8C7F4}"/>
          </ac:spMkLst>
        </pc:spChg>
        <pc:spChg chg="add mod">
          <ac:chgData name="Antonissen Mark" userId="86cc062a-72e3-4786-a030-76814f5a1cfd" providerId="ADAL" clId="{59733DC8-FEA8-409D-9D29-AC675A648C6D}" dt="2021-03-23T16:31:51.910" v="2521" actId="1076"/>
          <ac:spMkLst>
            <pc:docMk/>
            <pc:sldMk cId="3283298171" sldId="288"/>
            <ac:spMk id="7" creationId="{3D63FD65-5B11-424B-AF14-FA176E7312E1}"/>
          </ac:spMkLst>
        </pc:spChg>
        <pc:spChg chg="add mod">
          <ac:chgData name="Antonissen Mark" userId="86cc062a-72e3-4786-a030-76814f5a1cfd" providerId="ADAL" clId="{59733DC8-FEA8-409D-9D29-AC675A648C6D}" dt="2021-03-23T16:31:41.420" v="2520" actId="20577"/>
          <ac:spMkLst>
            <pc:docMk/>
            <pc:sldMk cId="3283298171" sldId="288"/>
            <ac:spMk id="8" creationId="{61EA4EF4-71CE-4B56-AFEE-69CA97E1C862}"/>
          </ac:spMkLst>
        </pc:spChg>
        <pc:picChg chg="mod">
          <ac:chgData name="Antonissen Mark" userId="86cc062a-72e3-4786-a030-76814f5a1cfd" providerId="ADAL" clId="{59733DC8-FEA8-409D-9D29-AC675A648C6D}" dt="2021-03-23T16:36:09.020" v="2547" actId="1076"/>
          <ac:picMkLst>
            <pc:docMk/>
            <pc:sldMk cId="3283298171" sldId="288"/>
            <ac:picMk id="4" creationId="{D43FFAA3-7A4A-4852-B170-B9334B5D45F2}"/>
          </ac:picMkLst>
        </pc:picChg>
      </pc:sldChg>
      <pc:sldChg chg="addSp modSp new del">
        <pc:chgData name="Antonissen Mark" userId="86cc062a-72e3-4786-a030-76814f5a1cfd" providerId="ADAL" clId="{59733DC8-FEA8-409D-9D29-AC675A648C6D}" dt="2021-03-23T16:07:07.894" v="2355" actId="47"/>
        <pc:sldMkLst>
          <pc:docMk/>
          <pc:sldMk cId="4256501182" sldId="288"/>
        </pc:sldMkLst>
        <pc:picChg chg="add mod">
          <ac:chgData name="Antonissen Mark" userId="86cc062a-72e3-4786-a030-76814f5a1cfd" providerId="ADAL" clId="{59733DC8-FEA8-409D-9D29-AC675A648C6D}" dt="2021-03-18T17:19:02.848" v="123"/>
          <ac:picMkLst>
            <pc:docMk/>
            <pc:sldMk cId="4256501182" sldId="288"/>
            <ac:picMk id="2" creationId="{846F2332-2D5D-4C16-8893-FBC243592258}"/>
          </ac:picMkLst>
        </pc:picChg>
      </pc:sldChg>
      <pc:sldChg chg="addSp delSp modSp add mod setBg modNotesTx">
        <pc:chgData name="Antonissen Mark" userId="86cc062a-72e3-4786-a030-76814f5a1cfd" providerId="ADAL" clId="{59733DC8-FEA8-409D-9D29-AC675A648C6D}" dt="2021-03-24T13:17:09.517" v="3536" actId="1076"/>
        <pc:sldMkLst>
          <pc:docMk/>
          <pc:sldMk cId="3378131788" sldId="289"/>
        </pc:sldMkLst>
        <pc:spChg chg="add mod ord">
          <ac:chgData name="Antonissen Mark" userId="86cc062a-72e3-4786-a030-76814f5a1cfd" providerId="ADAL" clId="{59733DC8-FEA8-409D-9D29-AC675A648C6D}" dt="2021-03-24T13:09:22.574" v="3454" actId="14100"/>
          <ac:spMkLst>
            <pc:docMk/>
            <pc:sldMk cId="3378131788" sldId="289"/>
            <ac:spMk id="2" creationId="{8D4433C0-615F-4A8B-A22A-3186044DDED9}"/>
          </ac:spMkLst>
        </pc:spChg>
        <pc:spChg chg="mod">
          <ac:chgData name="Antonissen Mark" userId="86cc062a-72e3-4786-a030-76814f5a1cfd" providerId="ADAL" clId="{59733DC8-FEA8-409D-9D29-AC675A648C6D}" dt="2021-03-19T16:33:53.629" v="923" actId="27636"/>
          <ac:spMkLst>
            <pc:docMk/>
            <pc:sldMk cId="3378131788" sldId="289"/>
            <ac:spMk id="4" creationId="{759A2B0C-12C9-4878-BBB5-ED261FE1740B}"/>
          </ac:spMkLst>
        </pc:spChg>
        <pc:spChg chg="add mod">
          <ac:chgData name="Antonissen Mark" userId="86cc062a-72e3-4786-a030-76814f5a1cfd" providerId="ADAL" clId="{59733DC8-FEA8-409D-9D29-AC675A648C6D}" dt="2021-03-23T17:19:43.189" v="2838" actId="207"/>
          <ac:spMkLst>
            <pc:docMk/>
            <pc:sldMk cId="3378131788" sldId="289"/>
            <ac:spMk id="11" creationId="{B8BCE6F8-6F02-40C7-8BDD-90EE56131753}"/>
          </ac:spMkLst>
        </pc:spChg>
        <pc:spChg chg="add mod">
          <ac:chgData name="Antonissen Mark" userId="86cc062a-72e3-4786-a030-76814f5a1cfd" providerId="ADAL" clId="{59733DC8-FEA8-409D-9D29-AC675A648C6D}" dt="2021-03-23T17:19:24.574" v="2835" actId="207"/>
          <ac:spMkLst>
            <pc:docMk/>
            <pc:sldMk cId="3378131788" sldId="289"/>
            <ac:spMk id="13" creationId="{DFD0EFDB-54E6-49EC-962B-30FD1E9952EE}"/>
          </ac:spMkLst>
        </pc:spChg>
        <pc:spChg chg="del mod topLvl">
          <ac:chgData name="Antonissen Mark" userId="86cc062a-72e3-4786-a030-76814f5a1cfd" providerId="ADAL" clId="{59733DC8-FEA8-409D-9D29-AC675A648C6D}" dt="2021-03-24T13:16:36.690" v="3530" actId="478"/>
          <ac:spMkLst>
            <pc:docMk/>
            <pc:sldMk cId="3378131788" sldId="289"/>
            <ac:spMk id="16" creationId="{3E71FCA6-B68D-432B-951E-0883C07D0FFE}"/>
          </ac:spMkLst>
        </pc:spChg>
        <pc:spChg chg="del mod topLvl">
          <ac:chgData name="Antonissen Mark" userId="86cc062a-72e3-4786-a030-76814f5a1cfd" providerId="ADAL" clId="{59733DC8-FEA8-409D-9D29-AC675A648C6D}" dt="2021-03-24T13:16:38.375" v="3531" actId="478"/>
          <ac:spMkLst>
            <pc:docMk/>
            <pc:sldMk cId="3378131788" sldId="289"/>
            <ac:spMk id="17" creationId="{709CC34A-FA60-4DF0-9F54-7652FDBA02C8}"/>
          </ac:spMkLst>
        </pc:spChg>
        <pc:spChg chg="del mod topLvl">
          <ac:chgData name="Antonissen Mark" userId="86cc062a-72e3-4786-a030-76814f5a1cfd" providerId="ADAL" clId="{59733DC8-FEA8-409D-9D29-AC675A648C6D}" dt="2021-03-24T13:16:34.897" v="3529" actId="478"/>
          <ac:spMkLst>
            <pc:docMk/>
            <pc:sldMk cId="3378131788" sldId="289"/>
            <ac:spMk id="19" creationId="{3003A4E7-A061-42E3-AA8D-86C2B3A6C0B9}"/>
          </ac:spMkLst>
        </pc:spChg>
        <pc:spChg chg="mod ord topLvl">
          <ac:chgData name="Antonissen Mark" userId="86cc062a-72e3-4786-a030-76814f5a1cfd" providerId="ADAL" clId="{59733DC8-FEA8-409D-9D29-AC675A648C6D}" dt="2021-03-24T13:17:09.517" v="3536" actId="1076"/>
          <ac:spMkLst>
            <pc:docMk/>
            <pc:sldMk cId="3378131788" sldId="289"/>
            <ac:spMk id="20" creationId="{1CBEC7D1-16EC-4F8C-AEF2-2BA90C6F8A7C}"/>
          </ac:spMkLst>
        </pc:spChg>
        <pc:grpChg chg="add del mod">
          <ac:chgData name="Antonissen Mark" userId="86cc062a-72e3-4786-a030-76814f5a1cfd" providerId="ADAL" clId="{59733DC8-FEA8-409D-9D29-AC675A648C6D}" dt="2021-03-24T10:04:45.687" v="3250" actId="478"/>
          <ac:grpSpMkLst>
            <pc:docMk/>
            <pc:sldMk cId="3378131788" sldId="289"/>
            <ac:grpSpMk id="12" creationId="{75BFC4CE-4266-4862-A05F-1DC37602FC7A}"/>
          </ac:grpSpMkLst>
        </pc:grpChg>
        <pc:grpChg chg="add del mod ord">
          <ac:chgData name="Antonissen Mark" userId="86cc062a-72e3-4786-a030-76814f5a1cfd" providerId="ADAL" clId="{59733DC8-FEA8-409D-9D29-AC675A648C6D}" dt="2021-03-24T13:16:23.410" v="3526" actId="165"/>
          <ac:grpSpMkLst>
            <pc:docMk/>
            <pc:sldMk cId="3378131788" sldId="289"/>
            <ac:grpSpMk id="14" creationId="{24669701-3098-4F6F-98B8-FCD377C981EE}"/>
          </ac:grpSpMkLst>
        </pc:grpChg>
        <pc:grpChg chg="del mod topLvl">
          <ac:chgData name="Antonissen Mark" userId="86cc062a-72e3-4786-a030-76814f5a1cfd" providerId="ADAL" clId="{59733DC8-FEA8-409D-9D29-AC675A648C6D}" dt="2021-03-24T13:16:29.579" v="3527" actId="165"/>
          <ac:grpSpMkLst>
            <pc:docMk/>
            <pc:sldMk cId="3378131788" sldId="289"/>
            <ac:grpSpMk id="15" creationId="{FB463F27-5CBB-46DC-8645-9EE7C870183D}"/>
          </ac:grpSpMkLst>
        </pc:grpChg>
        <pc:picChg chg="del">
          <ac:chgData name="Antonissen Mark" userId="86cc062a-72e3-4786-a030-76814f5a1cfd" providerId="ADAL" clId="{59733DC8-FEA8-409D-9D29-AC675A648C6D}" dt="2021-03-23T17:19:06.280" v="2833" actId="478"/>
          <ac:picMkLst>
            <pc:docMk/>
            <pc:sldMk cId="3378131788" sldId="289"/>
            <ac:picMk id="3" creationId="{26C8FFC9-51E1-4145-B185-C5F8EFD0BF7F}"/>
          </ac:picMkLst>
        </pc:picChg>
        <pc:picChg chg="add mod ord">
          <ac:chgData name="Antonissen Mark" userId="86cc062a-72e3-4786-a030-76814f5a1cfd" providerId="ADAL" clId="{59733DC8-FEA8-409D-9D29-AC675A648C6D}" dt="2021-03-24T13:08:22.188" v="3435" actId="166"/>
          <ac:picMkLst>
            <pc:docMk/>
            <pc:sldMk cId="3378131788" sldId="289"/>
            <ac:picMk id="3" creationId="{6F7EFFEE-6257-44F1-ADC9-D4B80E0E37F5}"/>
          </ac:picMkLst>
        </pc:picChg>
        <pc:picChg chg="add mod ord">
          <ac:chgData name="Antonissen Mark" userId="86cc062a-72e3-4786-a030-76814f5a1cfd" providerId="ADAL" clId="{59733DC8-FEA8-409D-9D29-AC675A648C6D}" dt="2021-03-22T15:44:38.675" v="2317" actId="164"/>
          <ac:picMkLst>
            <pc:docMk/>
            <pc:sldMk cId="3378131788" sldId="289"/>
            <ac:picMk id="5" creationId="{6D127220-2F60-40D4-BD5E-3CED8DEDF9A7}"/>
          </ac:picMkLst>
        </pc:picChg>
        <pc:picChg chg="del mod topLvl">
          <ac:chgData name="Antonissen Mark" userId="86cc062a-72e3-4786-a030-76814f5a1cfd" providerId="ADAL" clId="{59733DC8-FEA8-409D-9D29-AC675A648C6D}" dt="2021-03-24T13:16:33.017" v="3528" actId="478"/>
          <ac:picMkLst>
            <pc:docMk/>
            <pc:sldMk cId="3378131788" sldId="289"/>
            <ac:picMk id="18" creationId="{30996C3F-3235-4556-AE99-9DDE8F7C1B62}"/>
          </ac:picMkLst>
        </pc:picChg>
        <pc:picChg chg="add mod">
          <ac:chgData name="Antonissen Mark" userId="86cc062a-72e3-4786-a030-76814f5a1cfd" providerId="ADAL" clId="{59733DC8-FEA8-409D-9D29-AC675A648C6D}" dt="2021-03-24T13:08:52.166" v="3443" actId="1038"/>
          <ac:picMkLst>
            <pc:docMk/>
            <pc:sldMk cId="3378131788" sldId="289"/>
            <ac:picMk id="21" creationId="{A195A1FD-11C1-4861-A4A2-CD8D0B181FAF}"/>
          </ac:picMkLst>
        </pc:picChg>
        <pc:cxnChg chg="add mod ord">
          <ac:chgData name="Antonissen Mark" userId="86cc062a-72e3-4786-a030-76814f5a1cfd" providerId="ADAL" clId="{59733DC8-FEA8-409D-9D29-AC675A648C6D}" dt="2021-03-24T13:09:31.806" v="3456" actId="14100"/>
          <ac:cxnSpMkLst>
            <pc:docMk/>
            <pc:sldMk cId="3378131788" sldId="289"/>
            <ac:cxnSpMk id="7" creationId="{50F203F8-225E-42DA-BF93-DD38BB24F508}"/>
          </ac:cxnSpMkLst>
        </pc:cxnChg>
        <pc:cxnChg chg="add mod ord">
          <ac:chgData name="Antonissen Mark" userId="86cc062a-72e3-4786-a030-76814f5a1cfd" providerId="ADAL" clId="{59733DC8-FEA8-409D-9D29-AC675A648C6D}" dt="2021-03-24T13:09:27.822" v="3455" actId="14100"/>
          <ac:cxnSpMkLst>
            <pc:docMk/>
            <pc:sldMk cId="3378131788" sldId="289"/>
            <ac:cxnSpMk id="9" creationId="{88964241-056B-4AE4-86F3-B1F8CB200DFE}"/>
          </ac:cxnSpMkLst>
        </pc:cxnChg>
      </pc:sldChg>
      <pc:sldChg chg="addSp delSp modSp add mod modNotesTx">
        <pc:chgData name="Antonissen Mark" userId="86cc062a-72e3-4786-a030-76814f5a1cfd" providerId="ADAL" clId="{59733DC8-FEA8-409D-9D29-AC675A648C6D}" dt="2021-03-24T17:31:54.214" v="3957" actId="6549"/>
        <pc:sldMkLst>
          <pc:docMk/>
          <pc:sldMk cId="2847576856" sldId="290"/>
        </pc:sldMkLst>
        <pc:spChg chg="del">
          <ac:chgData name="Antonissen Mark" userId="86cc062a-72e3-4786-a030-76814f5a1cfd" providerId="ADAL" clId="{59733DC8-FEA8-409D-9D29-AC675A648C6D}" dt="2021-03-19T16:23:25.615" v="680" actId="478"/>
          <ac:spMkLst>
            <pc:docMk/>
            <pc:sldMk cId="2847576856" sldId="290"/>
            <ac:spMk id="2" creationId="{8D4433C0-615F-4A8B-A22A-3186044DDED9}"/>
          </ac:spMkLst>
        </pc:spChg>
        <pc:spChg chg="mod">
          <ac:chgData name="Antonissen Mark" userId="86cc062a-72e3-4786-a030-76814f5a1cfd" providerId="ADAL" clId="{59733DC8-FEA8-409D-9D29-AC675A648C6D}" dt="2021-03-19T16:23:54.345" v="721" actId="20577"/>
          <ac:spMkLst>
            <pc:docMk/>
            <pc:sldMk cId="2847576856" sldId="290"/>
            <ac:spMk id="4" creationId="{759A2B0C-12C9-4878-BBB5-ED261FE1740B}"/>
          </ac:spMkLst>
        </pc:spChg>
        <pc:spChg chg="add mod">
          <ac:chgData name="Antonissen Mark" userId="86cc062a-72e3-4786-a030-76814f5a1cfd" providerId="ADAL" clId="{59733DC8-FEA8-409D-9D29-AC675A648C6D}" dt="2021-03-24T17:30:47.484" v="3925" actId="113"/>
          <ac:spMkLst>
            <pc:docMk/>
            <pc:sldMk cId="2847576856" sldId="290"/>
            <ac:spMk id="5" creationId="{5761E43A-3024-4E2F-9934-609257FA1E0F}"/>
          </ac:spMkLst>
        </pc:spChg>
        <pc:spChg chg="add del">
          <ac:chgData name="Antonissen Mark" userId="86cc062a-72e3-4786-a030-76814f5a1cfd" providerId="ADAL" clId="{59733DC8-FEA8-409D-9D29-AC675A648C6D}" dt="2021-03-19T16:26:43.591" v="784" actId="478"/>
          <ac:spMkLst>
            <pc:docMk/>
            <pc:sldMk cId="2847576856" sldId="290"/>
            <ac:spMk id="6" creationId="{8C325995-00CD-433F-90C6-4C9B5FF9E9C3}"/>
          </ac:spMkLst>
        </pc:spChg>
        <pc:spChg chg="add del mod ord">
          <ac:chgData name="Antonissen Mark" userId="86cc062a-72e3-4786-a030-76814f5a1cfd" providerId="ADAL" clId="{59733DC8-FEA8-409D-9D29-AC675A648C6D}" dt="2021-03-22T15:22:25.018" v="2137" actId="478"/>
          <ac:spMkLst>
            <pc:docMk/>
            <pc:sldMk cId="2847576856" sldId="290"/>
            <ac:spMk id="7" creationId="{9C2BD727-895C-437A-99A3-4B30DE863648}"/>
          </ac:spMkLst>
        </pc:spChg>
        <pc:spChg chg="add mod">
          <ac:chgData name="Antonissen Mark" userId="86cc062a-72e3-4786-a030-76814f5a1cfd" providerId="ADAL" clId="{59733DC8-FEA8-409D-9D29-AC675A648C6D}" dt="2021-03-24T17:31:54.214" v="3957" actId="6549"/>
          <ac:spMkLst>
            <pc:docMk/>
            <pc:sldMk cId="2847576856" sldId="290"/>
            <ac:spMk id="8" creationId="{9A53BC74-F0F2-4D8E-BDD7-071F776A96B2}"/>
          </ac:spMkLst>
        </pc:spChg>
        <pc:spChg chg="add mod">
          <ac:chgData name="Antonissen Mark" userId="86cc062a-72e3-4786-a030-76814f5a1cfd" providerId="ADAL" clId="{59733DC8-FEA8-409D-9D29-AC675A648C6D}" dt="2021-03-19T16:47:30.567" v="1101" actId="20577"/>
          <ac:spMkLst>
            <pc:docMk/>
            <pc:sldMk cId="2847576856" sldId="290"/>
            <ac:spMk id="9" creationId="{4A1B3D20-9D0D-4772-8D14-CD58A7E70AC9}"/>
          </ac:spMkLst>
        </pc:spChg>
        <pc:spChg chg="add mod">
          <ac:chgData name="Antonissen Mark" userId="86cc062a-72e3-4786-a030-76814f5a1cfd" providerId="ADAL" clId="{59733DC8-FEA8-409D-9D29-AC675A648C6D}" dt="2021-03-22T15:47:42.039" v="2326" actId="20577"/>
          <ac:spMkLst>
            <pc:docMk/>
            <pc:sldMk cId="2847576856" sldId="290"/>
            <ac:spMk id="11" creationId="{5E1FCB6A-DBAF-4089-A8F7-32B99A530EDA}"/>
          </ac:spMkLst>
        </pc:spChg>
        <pc:picChg chg="del">
          <ac:chgData name="Antonissen Mark" userId="86cc062a-72e3-4786-a030-76814f5a1cfd" providerId="ADAL" clId="{59733DC8-FEA8-409D-9D29-AC675A648C6D}" dt="2021-03-19T16:23:22.876" v="679" actId="478"/>
          <ac:picMkLst>
            <pc:docMk/>
            <pc:sldMk cId="2847576856" sldId="290"/>
            <ac:picMk id="3" creationId="{26C8FFC9-51E1-4145-B185-C5F8EFD0BF7F}"/>
          </ac:picMkLst>
        </pc:picChg>
        <pc:cxnChg chg="add del mod">
          <ac:chgData name="Antonissen Mark" userId="86cc062a-72e3-4786-a030-76814f5a1cfd" providerId="ADAL" clId="{59733DC8-FEA8-409D-9D29-AC675A648C6D}" dt="2021-03-22T15:47:26.765" v="2319"/>
          <ac:cxnSpMkLst>
            <pc:docMk/>
            <pc:sldMk cId="2847576856" sldId="290"/>
            <ac:cxnSpMk id="10" creationId="{ED9926C3-DAAA-4320-9A6B-E869802B74E7}"/>
          </ac:cxnSpMkLst>
        </pc:cxnChg>
      </pc:sldChg>
      <pc:sldChg chg="addSp modSp new del mod modTransition">
        <pc:chgData name="Antonissen Mark" userId="86cc062a-72e3-4786-a030-76814f5a1cfd" providerId="ADAL" clId="{59733DC8-FEA8-409D-9D29-AC675A648C6D}" dt="2021-03-23T16:18:11.973" v="2457" actId="47"/>
        <pc:sldMkLst>
          <pc:docMk/>
          <pc:sldMk cId="4071056209" sldId="291"/>
        </pc:sldMkLst>
        <pc:spChg chg="add mod">
          <ac:chgData name="Antonissen Mark" userId="86cc062a-72e3-4786-a030-76814f5a1cfd" providerId="ADAL" clId="{59733DC8-FEA8-409D-9D29-AC675A648C6D}" dt="2021-03-19T17:00:37.156" v="1249" actId="20577"/>
          <ac:spMkLst>
            <pc:docMk/>
            <pc:sldMk cId="4071056209" sldId="291"/>
            <ac:spMk id="3" creationId="{186F9923-FBD8-479C-AA66-AAE695098F4C}"/>
          </ac:spMkLst>
        </pc:spChg>
        <pc:picChg chg="add">
          <ac:chgData name="Antonissen Mark" userId="86cc062a-72e3-4786-a030-76814f5a1cfd" providerId="ADAL" clId="{59733DC8-FEA8-409D-9D29-AC675A648C6D}" dt="2021-03-19T16:59:55.547" v="1215"/>
          <ac:picMkLst>
            <pc:docMk/>
            <pc:sldMk cId="4071056209" sldId="291"/>
            <ac:picMk id="2" creationId="{B47315C3-912C-45ED-A1E9-E3670EAD12AE}"/>
          </ac:picMkLst>
        </pc:picChg>
      </pc:sldChg>
      <pc:sldChg chg="addSp delSp modSp new mod modNotesTx">
        <pc:chgData name="Antonissen Mark" userId="86cc062a-72e3-4786-a030-76814f5a1cfd" providerId="ADAL" clId="{59733DC8-FEA8-409D-9D29-AC675A648C6D}" dt="2021-03-24T10:01:01.274" v="3246" actId="20577"/>
        <pc:sldMkLst>
          <pc:docMk/>
          <pc:sldMk cId="2638375965" sldId="292"/>
        </pc:sldMkLst>
        <pc:spChg chg="add del mod">
          <ac:chgData name="Antonissen Mark" userId="86cc062a-72e3-4786-a030-76814f5a1cfd" providerId="ADAL" clId="{59733DC8-FEA8-409D-9D29-AC675A648C6D}" dt="2021-03-24T09:56:58.619" v="3228" actId="478"/>
          <ac:spMkLst>
            <pc:docMk/>
            <pc:sldMk cId="2638375965" sldId="292"/>
            <ac:spMk id="2" creationId="{5F1E92EE-B2D7-4C23-99FA-71F43F47C1D5}"/>
          </ac:spMkLst>
        </pc:spChg>
        <pc:spChg chg="add del mod">
          <ac:chgData name="Antonissen Mark" userId="86cc062a-72e3-4786-a030-76814f5a1cfd" providerId="ADAL" clId="{59733DC8-FEA8-409D-9D29-AC675A648C6D}" dt="2021-03-24T09:57:02.204" v="3229" actId="478"/>
          <ac:spMkLst>
            <pc:docMk/>
            <pc:sldMk cId="2638375965" sldId="292"/>
            <ac:spMk id="3" creationId="{A204CEE9-B360-4AFE-ACB4-44A989E2278D}"/>
          </ac:spMkLst>
        </pc:spChg>
        <pc:spChg chg="add mod">
          <ac:chgData name="Antonissen Mark" userId="86cc062a-72e3-4786-a030-76814f5a1cfd" providerId="ADAL" clId="{59733DC8-FEA8-409D-9D29-AC675A648C6D}" dt="2021-03-23T16:15:21.823" v="2447" actId="1076"/>
          <ac:spMkLst>
            <pc:docMk/>
            <pc:sldMk cId="2638375965" sldId="292"/>
            <ac:spMk id="4" creationId="{8D4348B7-FE89-4B33-ACFD-7729D3DDFB57}"/>
          </ac:spMkLst>
        </pc:spChg>
        <pc:grpChg chg="add del mod">
          <ac:chgData name="Antonissen Mark" userId="86cc062a-72e3-4786-a030-76814f5a1cfd" providerId="ADAL" clId="{59733DC8-FEA8-409D-9D29-AC675A648C6D}" dt="2021-03-24T09:56:56.151" v="3227" actId="478"/>
          <ac:grpSpMkLst>
            <pc:docMk/>
            <pc:sldMk cId="2638375965" sldId="292"/>
            <ac:grpSpMk id="5" creationId="{EF3FB6AA-8DCF-4EE3-913B-ECF960443CDB}"/>
          </ac:grpSpMkLst>
        </pc:grpChg>
        <pc:picChg chg="add mod">
          <ac:chgData name="Antonissen Mark" userId="86cc062a-72e3-4786-a030-76814f5a1cfd" providerId="ADAL" clId="{59733DC8-FEA8-409D-9D29-AC675A648C6D}" dt="2021-03-24T09:57:25.441" v="3235" actId="14100"/>
          <ac:picMkLst>
            <pc:docMk/>
            <pc:sldMk cId="2638375965" sldId="292"/>
            <ac:picMk id="6" creationId="{F1671706-54A2-4F41-B1A5-C074E4DD3338}"/>
          </ac:picMkLst>
        </pc:picChg>
        <pc:picChg chg="add mod">
          <ac:chgData name="Antonissen Mark" userId="86cc062a-72e3-4786-a030-76814f5a1cfd" providerId="ADAL" clId="{59733DC8-FEA8-409D-9D29-AC675A648C6D}" dt="2021-03-23T16:15:21.823" v="2447" actId="1076"/>
          <ac:picMkLst>
            <pc:docMk/>
            <pc:sldMk cId="2638375965" sldId="292"/>
            <ac:picMk id="1026" creationId="{B71E0424-66B8-4551-8DFA-7D5A088BADEA}"/>
          </ac:picMkLst>
        </pc:picChg>
      </pc:sldChg>
      <pc:sldChg chg="addSp delSp modSp new mod">
        <pc:chgData name="Antonissen Mark" userId="86cc062a-72e3-4786-a030-76814f5a1cfd" providerId="ADAL" clId="{59733DC8-FEA8-409D-9D29-AC675A648C6D}" dt="2021-03-24T17:58:16.712" v="4107" actId="113"/>
        <pc:sldMkLst>
          <pc:docMk/>
          <pc:sldMk cId="3318462005" sldId="293"/>
        </pc:sldMkLst>
        <pc:spChg chg="add del mod">
          <ac:chgData name="Antonissen Mark" userId="86cc062a-72e3-4786-a030-76814f5a1cfd" providerId="ADAL" clId="{59733DC8-FEA8-409D-9D29-AC675A648C6D}" dt="2021-03-22T14:27:38.360" v="1423" actId="478"/>
          <ac:spMkLst>
            <pc:docMk/>
            <pc:sldMk cId="3318462005" sldId="293"/>
            <ac:spMk id="3" creationId="{8C374F58-AF64-4E49-BD1B-E6EE33EEFAD0}"/>
          </ac:spMkLst>
        </pc:spChg>
        <pc:spChg chg="add mod">
          <ac:chgData name="Antonissen Mark" userId="86cc062a-72e3-4786-a030-76814f5a1cfd" providerId="ADAL" clId="{59733DC8-FEA8-409D-9D29-AC675A648C6D}" dt="2021-03-24T17:47:02.946" v="4101" actId="20577"/>
          <ac:spMkLst>
            <pc:docMk/>
            <pc:sldMk cId="3318462005" sldId="293"/>
            <ac:spMk id="4" creationId="{E14180F7-EA4D-4ADF-AD45-9CD4233168B6}"/>
          </ac:spMkLst>
        </pc:spChg>
        <pc:spChg chg="add mod">
          <ac:chgData name="Antonissen Mark" userId="86cc062a-72e3-4786-a030-76814f5a1cfd" providerId="ADAL" clId="{59733DC8-FEA8-409D-9D29-AC675A648C6D}" dt="2021-03-24T17:58:16.712" v="4107" actId="113"/>
          <ac:spMkLst>
            <pc:docMk/>
            <pc:sldMk cId="3318462005" sldId="293"/>
            <ac:spMk id="5" creationId="{55245105-E2CB-483E-A78A-07C340D3CC56}"/>
          </ac:spMkLst>
        </pc:spChg>
        <pc:spChg chg="add mod">
          <ac:chgData name="Antonissen Mark" userId="86cc062a-72e3-4786-a030-76814f5a1cfd" providerId="ADAL" clId="{59733DC8-FEA8-409D-9D29-AC675A648C6D}" dt="2021-03-24T17:46:59.294" v="4100" actId="1036"/>
          <ac:spMkLst>
            <pc:docMk/>
            <pc:sldMk cId="3318462005" sldId="293"/>
            <ac:spMk id="6" creationId="{3B891949-086B-4198-A640-63CB0740D0B8}"/>
          </ac:spMkLst>
        </pc:spChg>
        <pc:spChg chg="add mod">
          <ac:chgData name="Antonissen Mark" userId="86cc062a-72e3-4786-a030-76814f5a1cfd" providerId="ADAL" clId="{59733DC8-FEA8-409D-9D29-AC675A648C6D}" dt="2021-03-24T17:47:57.331" v="4102" actId="403"/>
          <ac:spMkLst>
            <pc:docMk/>
            <pc:sldMk cId="3318462005" sldId="293"/>
            <ac:spMk id="7" creationId="{2C9A11B9-0ABC-48E3-8E49-86A98074E7F9}"/>
          </ac:spMkLst>
        </pc:spChg>
        <pc:spChg chg="add mod">
          <ac:chgData name="Antonissen Mark" userId="86cc062a-72e3-4786-a030-76814f5a1cfd" providerId="ADAL" clId="{59733DC8-FEA8-409D-9D29-AC675A648C6D}" dt="2021-03-22T14:40:16.316" v="1478" actId="14100"/>
          <ac:spMkLst>
            <pc:docMk/>
            <pc:sldMk cId="3318462005" sldId="293"/>
            <ac:spMk id="8" creationId="{D9616CB1-6BE3-470C-AE91-3EB06200E354}"/>
          </ac:spMkLst>
        </pc:spChg>
        <pc:spChg chg="add mod">
          <ac:chgData name="Antonissen Mark" userId="86cc062a-72e3-4786-a030-76814f5a1cfd" providerId="ADAL" clId="{59733DC8-FEA8-409D-9D29-AC675A648C6D}" dt="2021-03-24T17:46:59.294" v="4100" actId="1036"/>
          <ac:spMkLst>
            <pc:docMk/>
            <pc:sldMk cId="3318462005" sldId="293"/>
            <ac:spMk id="11" creationId="{63AAA6D2-C87B-460A-97C9-4ECE7C82A8D0}"/>
          </ac:spMkLst>
        </pc:spChg>
        <pc:picChg chg="add del mod">
          <ac:chgData name="Antonissen Mark" userId="86cc062a-72e3-4786-a030-76814f5a1cfd" providerId="ADAL" clId="{59733DC8-FEA8-409D-9D29-AC675A648C6D}" dt="2021-03-22T14:38:29.664" v="1467" actId="478"/>
          <ac:picMkLst>
            <pc:docMk/>
            <pc:sldMk cId="3318462005" sldId="293"/>
            <ac:picMk id="2" creationId="{BB8B93E2-24C7-4A68-9514-B6AD9F8C06E2}"/>
          </ac:picMkLst>
        </pc:picChg>
        <pc:picChg chg="add del mod">
          <ac:chgData name="Antonissen Mark" userId="86cc062a-72e3-4786-a030-76814f5a1cfd" providerId="ADAL" clId="{59733DC8-FEA8-409D-9D29-AC675A648C6D}" dt="2021-03-22T14:56:49.207" v="1766" actId="478"/>
          <ac:picMkLst>
            <pc:docMk/>
            <pc:sldMk cId="3318462005" sldId="293"/>
            <ac:picMk id="9" creationId="{5C0C8AAC-7573-41CD-A93D-82E17844557B}"/>
          </ac:picMkLst>
        </pc:picChg>
        <pc:picChg chg="add del">
          <ac:chgData name="Antonissen Mark" userId="86cc062a-72e3-4786-a030-76814f5a1cfd" providerId="ADAL" clId="{59733DC8-FEA8-409D-9D29-AC675A648C6D}" dt="2021-03-22T14:24:09.258" v="1407" actId="478"/>
          <ac:picMkLst>
            <pc:docMk/>
            <pc:sldMk cId="3318462005" sldId="293"/>
            <ac:picMk id="2050" creationId="{DA86044E-4E96-4AF8-AE15-3063F06536E4}"/>
          </ac:picMkLst>
        </pc:picChg>
      </pc:sldChg>
      <pc:sldChg chg="addSp delSp modSp add mod">
        <pc:chgData name="Antonissen Mark" userId="86cc062a-72e3-4786-a030-76814f5a1cfd" providerId="ADAL" clId="{59733DC8-FEA8-409D-9D29-AC675A648C6D}" dt="2021-03-24T17:34:24.584" v="3972" actId="113"/>
        <pc:sldMkLst>
          <pc:docMk/>
          <pc:sldMk cId="878081995" sldId="294"/>
        </pc:sldMkLst>
        <pc:spChg chg="add del mod">
          <ac:chgData name="Antonissen Mark" userId="86cc062a-72e3-4786-a030-76814f5a1cfd" providerId="ADAL" clId="{59733DC8-FEA8-409D-9D29-AC675A648C6D}" dt="2021-03-22T14:50:44.999" v="1557" actId="478"/>
          <ac:spMkLst>
            <pc:docMk/>
            <pc:sldMk cId="878081995" sldId="294"/>
            <ac:spMk id="2" creationId="{EF9E8F25-07A4-4199-BC3E-AF52C24F542D}"/>
          </ac:spMkLst>
        </pc:spChg>
        <pc:spChg chg="add mod">
          <ac:chgData name="Antonissen Mark" userId="86cc062a-72e3-4786-a030-76814f5a1cfd" providerId="ADAL" clId="{59733DC8-FEA8-409D-9D29-AC675A648C6D}" dt="2021-03-22T14:59:53.165" v="1848" actId="1076"/>
          <ac:spMkLst>
            <pc:docMk/>
            <pc:sldMk cId="878081995" sldId="294"/>
            <ac:spMk id="3" creationId="{19923717-D640-4440-8EA5-AE82EA717A11}"/>
          </ac:spMkLst>
        </pc:spChg>
        <pc:spChg chg="mod">
          <ac:chgData name="Antonissen Mark" userId="86cc062a-72e3-4786-a030-76814f5a1cfd" providerId="ADAL" clId="{59733DC8-FEA8-409D-9D29-AC675A648C6D}" dt="2021-03-22T14:46:00.363" v="1497" actId="27636"/>
          <ac:spMkLst>
            <pc:docMk/>
            <pc:sldMk cId="878081995" sldId="294"/>
            <ac:spMk id="4" creationId="{759A2B0C-12C9-4878-BBB5-ED261FE1740B}"/>
          </ac:spMkLst>
        </pc:spChg>
        <pc:spChg chg="mod">
          <ac:chgData name="Antonissen Mark" userId="86cc062a-72e3-4786-a030-76814f5a1cfd" providerId="ADAL" clId="{59733DC8-FEA8-409D-9D29-AC675A648C6D}" dt="2021-03-24T17:33:37.792" v="3969" actId="113"/>
          <ac:spMkLst>
            <pc:docMk/>
            <pc:sldMk cId="878081995" sldId="294"/>
            <ac:spMk id="5" creationId="{5761E43A-3024-4E2F-9934-609257FA1E0F}"/>
          </ac:spMkLst>
        </pc:spChg>
        <pc:spChg chg="mod">
          <ac:chgData name="Antonissen Mark" userId="86cc062a-72e3-4786-a030-76814f5a1cfd" providerId="ADAL" clId="{59733DC8-FEA8-409D-9D29-AC675A648C6D}" dt="2021-03-22T14:46:55.596" v="1502" actId="20577"/>
          <ac:spMkLst>
            <pc:docMk/>
            <pc:sldMk cId="878081995" sldId="294"/>
            <ac:spMk id="7" creationId="{9C2BD727-895C-437A-99A3-4B30DE863648}"/>
          </ac:spMkLst>
        </pc:spChg>
        <pc:spChg chg="mod">
          <ac:chgData name="Antonissen Mark" userId="86cc062a-72e3-4786-a030-76814f5a1cfd" providerId="ADAL" clId="{59733DC8-FEA8-409D-9D29-AC675A648C6D}" dt="2021-03-24T17:34:24.584" v="3972" actId="113"/>
          <ac:spMkLst>
            <pc:docMk/>
            <pc:sldMk cId="878081995" sldId="294"/>
            <ac:spMk id="8" creationId="{9A53BC74-F0F2-4D8E-BDD7-071F776A96B2}"/>
          </ac:spMkLst>
        </pc:spChg>
        <pc:spChg chg="mod">
          <ac:chgData name="Antonissen Mark" userId="86cc062a-72e3-4786-a030-76814f5a1cfd" providerId="ADAL" clId="{59733DC8-FEA8-409D-9D29-AC675A648C6D}" dt="2021-03-22T14:59:48.605" v="1847" actId="14100"/>
          <ac:spMkLst>
            <pc:docMk/>
            <pc:sldMk cId="878081995" sldId="294"/>
            <ac:spMk id="9" creationId="{4A1B3D20-9D0D-4772-8D14-CD58A7E70AC9}"/>
          </ac:spMkLst>
        </pc:spChg>
      </pc:sldChg>
      <pc:sldChg chg="add del">
        <pc:chgData name="Antonissen Mark" userId="86cc062a-72e3-4786-a030-76814f5a1cfd" providerId="ADAL" clId="{59733DC8-FEA8-409D-9D29-AC675A648C6D}" dt="2021-03-22T15:01:24.269" v="1852" actId="47"/>
        <pc:sldMkLst>
          <pc:docMk/>
          <pc:sldMk cId="1953400752" sldId="295"/>
        </pc:sldMkLst>
      </pc:sldChg>
      <pc:sldChg chg="modSp add mod">
        <pc:chgData name="Antonissen Mark" userId="86cc062a-72e3-4786-a030-76814f5a1cfd" providerId="ADAL" clId="{59733DC8-FEA8-409D-9D29-AC675A648C6D}" dt="2021-03-24T17:35:43.016" v="3983" actId="113"/>
        <pc:sldMkLst>
          <pc:docMk/>
          <pc:sldMk cId="2715345719" sldId="295"/>
        </pc:sldMkLst>
        <pc:spChg chg="mod">
          <ac:chgData name="Antonissen Mark" userId="86cc062a-72e3-4786-a030-76814f5a1cfd" providerId="ADAL" clId="{59733DC8-FEA8-409D-9D29-AC675A648C6D}" dt="2021-03-22T15:04:23.195" v="1900" actId="1076"/>
          <ac:spMkLst>
            <pc:docMk/>
            <pc:sldMk cId="2715345719" sldId="295"/>
            <ac:spMk id="3" creationId="{19923717-D640-4440-8EA5-AE82EA717A11}"/>
          </ac:spMkLst>
        </pc:spChg>
        <pc:spChg chg="mod">
          <ac:chgData name="Antonissen Mark" userId="86cc062a-72e3-4786-a030-76814f5a1cfd" providerId="ADAL" clId="{59733DC8-FEA8-409D-9D29-AC675A648C6D}" dt="2021-03-22T15:01:50.890" v="1865" actId="27636"/>
          <ac:spMkLst>
            <pc:docMk/>
            <pc:sldMk cId="2715345719" sldId="295"/>
            <ac:spMk id="4" creationId="{759A2B0C-12C9-4878-BBB5-ED261FE1740B}"/>
          </ac:spMkLst>
        </pc:spChg>
        <pc:spChg chg="mod">
          <ac:chgData name="Antonissen Mark" userId="86cc062a-72e3-4786-a030-76814f5a1cfd" providerId="ADAL" clId="{59733DC8-FEA8-409D-9D29-AC675A648C6D}" dt="2021-03-24T17:34:59.399" v="3975" actId="113"/>
          <ac:spMkLst>
            <pc:docMk/>
            <pc:sldMk cId="2715345719" sldId="295"/>
            <ac:spMk id="5" creationId="{5761E43A-3024-4E2F-9934-609257FA1E0F}"/>
          </ac:spMkLst>
        </pc:spChg>
        <pc:spChg chg="mod">
          <ac:chgData name="Antonissen Mark" userId="86cc062a-72e3-4786-a030-76814f5a1cfd" providerId="ADAL" clId="{59733DC8-FEA8-409D-9D29-AC675A648C6D}" dt="2021-03-22T15:02:44.338" v="1866" actId="20577"/>
          <ac:spMkLst>
            <pc:docMk/>
            <pc:sldMk cId="2715345719" sldId="295"/>
            <ac:spMk id="7" creationId="{9C2BD727-895C-437A-99A3-4B30DE863648}"/>
          </ac:spMkLst>
        </pc:spChg>
        <pc:spChg chg="mod">
          <ac:chgData name="Antonissen Mark" userId="86cc062a-72e3-4786-a030-76814f5a1cfd" providerId="ADAL" clId="{59733DC8-FEA8-409D-9D29-AC675A648C6D}" dt="2021-03-24T17:35:43.016" v="3983" actId="113"/>
          <ac:spMkLst>
            <pc:docMk/>
            <pc:sldMk cId="2715345719" sldId="295"/>
            <ac:spMk id="8" creationId="{9A53BC74-F0F2-4D8E-BDD7-071F776A96B2}"/>
          </ac:spMkLst>
        </pc:spChg>
        <pc:spChg chg="mod">
          <ac:chgData name="Antonissen Mark" userId="86cc062a-72e3-4786-a030-76814f5a1cfd" providerId="ADAL" clId="{59733DC8-FEA8-409D-9D29-AC675A648C6D}" dt="2021-03-22T15:06:19.211" v="1923" actId="14100"/>
          <ac:spMkLst>
            <pc:docMk/>
            <pc:sldMk cId="2715345719" sldId="295"/>
            <ac:spMk id="9" creationId="{4A1B3D20-9D0D-4772-8D14-CD58A7E70AC9}"/>
          </ac:spMkLst>
        </pc:spChg>
      </pc:sldChg>
      <pc:sldChg chg="modSp add mod">
        <pc:chgData name="Antonissen Mark" userId="86cc062a-72e3-4786-a030-76814f5a1cfd" providerId="ADAL" clId="{59733DC8-FEA8-409D-9D29-AC675A648C6D}" dt="2021-03-24T17:56:51.852" v="4105" actId="20577"/>
        <pc:sldMkLst>
          <pc:docMk/>
          <pc:sldMk cId="3229737078" sldId="296"/>
        </pc:sldMkLst>
        <pc:spChg chg="mod">
          <ac:chgData name="Antonissen Mark" userId="86cc062a-72e3-4786-a030-76814f5a1cfd" providerId="ADAL" clId="{59733DC8-FEA8-409D-9D29-AC675A648C6D}" dt="2021-03-22T15:28:39.696" v="2249" actId="20577"/>
          <ac:spMkLst>
            <pc:docMk/>
            <pc:sldMk cId="3229737078" sldId="296"/>
            <ac:spMk id="3" creationId="{19923717-D640-4440-8EA5-AE82EA717A11}"/>
          </ac:spMkLst>
        </pc:spChg>
        <pc:spChg chg="mod">
          <ac:chgData name="Antonissen Mark" userId="86cc062a-72e3-4786-a030-76814f5a1cfd" providerId="ADAL" clId="{59733DC8-FEA8-409D-9D29-AC675A648C6D}" dt="2021-03-22T15:29:36.627" v="2252" actId="20577"/>
          <ac:spMkLst>
            <pc:docMk/>
            <pc:sldMk cId="3229737078" sldId="296"/>
            <ac:spMk id="4" creationId="{759A2B0C-12C9-4878-BBB5-ED261FE1740B}"/>
          </ac:spMkLst>
        </pc:spChg>
        <pc:spChg chg="mod">
          <ac:chgData name="Antonissen Mark" userId="86cc062a-72e3-4786-a030-76814f5a1cfd" providerId="ADAL" clId="{59733DC8-FEA8-409D-9D29-AC675A648C6D}" dt="2021-03-24T17:56:51.852" v="4105" actId="20577"/>
          <ac:spMkLst>
            <pc:docMk/>
            <pc:sldMk cId="3229737078" sldId="296"/>
            <ac:spMk id="5" creationId="{5761E43A-3024-4E2F-9934-609257FA1E0F}"/>
          </ac:spMkLst>
        </pc:spChg>
        <pc:spChg chg="mod">
          <ac:chgData name="Antonissen Mark" userId="86cc062a-72e3-4786-a030-76814f5a1cfd" providerId="ADAL" clId="{59733DC8-FEA8-409D-9D29-AC675A648C6D}" dt="2021-03-22T15:14:39.040" v="1988" actId="20577"/>
          <ac:spMkLst>
            <pc:docMk/>
            <pc:sldMk cId="3229737078" sldId="296"/>
            <ac:spMk id="7" creationId="{9C2BD727-895C-437A-99A3-4B30DE863648}"/>
          </ac:spMkLst>
        </pc:spChg>
        <pc:spChg chg="mod">
          <ac:chgData name="Antonissen Mark" userId="86cc062a-72e3-4786-a030-76814f5a1cfd" providerId="ADAL" clId="{59733DC8-FEA8-409D-9D29-AC675A648C6D}" dt="2021-03-24T17:37:19.679" v="3995" actId="113"/>
          <ac:spMkLst>
            <pc:docMk/>
            <pc:sldMk cId="3229737078" sldId="296"/>
            <ac:spMk id="8" creationId="{9A53BC74-F0F2-4D8E-BDD7-071F776A96B2}"/>
          </ac:spMkLst>
        </pc:spChg>
        <pc:spChg chg="mod">
          <ac:chgData name="Antonissen Mark" userId="86cc062a-72e3-4786-a030-76814f5a1cfd" providerId="ADAL" clId="{59733DC8-FEA8-409D-9D29-AC675A648C6D}" dt="2021-03-22T15:19:25.772" v="2133" actId="255"/>
          <ac:spMkLst>
            <pc:docMk/>
            <pc:sldMk cId="3229737078" sldId="296"/>
            <ac:spMk id="9" creationId="{4A1B3D20-9D0D-4772-8D14-CD58A7E70AC9}"/>
          </ac:spMkLst>
        </pc:spChg>
      </pc:sldChg>
      <pc:sldChg chg="modSp add mod">
        <pc:chgData name="Antonissen Mark" userId="86cc062a-72e3-4786-a030-76814f5a1cfd" providerId="ADAL" clId="{59733DC8-FEA8-409D-9D29-AC675A648C6D}" dt="2021-03-24T17:43:56.139" v="4074" actId="20577"/>
        <pc:sldMkLst>
          <pc:docMk/>
          <pc:sldMk cId="1411698067" sldId="297"/>
        </pc:sldMkLst>
        <pc:spChg chg="mod">
          <ac:chgData name="Antonissen Mark" userId="86cc062a-72e3-4786-a030-76814f5a1cfd" providerId="ADAL" clId="{59733DC8-FEA8-409D-9D29-AC675A648C6D}" dt="2021-03-22T15:27:57.496" v="2237" actId="20577"/>
          <ac:spMkLst>
            <pc:docMk/>
            <pc:sldMk cId="1411698067" sldId="297"/>
            <ac:spMk id="3" creationId="{19923717-D640-4440-8EA5-AE82EA717A11}"/>
          </ac:spMkLst>
        </pc:spChg>
        <pc:spChg chg="mod">
          <ac:chgData name="Antonissen Mark" userId="86cc062a-72e3-4786-a030-76814f5a1cfd" providerId="ADAL" clId="{59733DC8-FEA8-409D-9D29-AC675A648C6D}" dt="2021-03-22T15:29:43.024" v="2254" actId="20577"/>
          <ac:spMkLst>
            <pc:docMk/>
            <pc:sldMk cId="1411698067" sldId="297"/>
            <ac:spMk id="4" creationId="{759A2B0C-12C9-4878-BBB5-ED261FE1740B}"/>
          </ac:spMkLst>
        </pc:spChg>
        <pc:spChg chg="mod">
          <ac:chgData name="Antonissen Mark" userId="86cc062a-72e3-4786-a030-76814f5a1cfd" providerId="ADAL" clId="{59733DC8-FEA8-409D-9D29-AC675A648C6D}" dt="2021-03-24T17:38:06.238" v="4001" actId="113"/>
          <ac:spMkLst>
            <pc:docMk/>
            <pc:sldMk cId="1411698067" sldId="297"/>
            <ac:spMk id="5" creationId="{5761E43A-3024-4E2F-9934-609257FA1E0F}"/>
          </ac:spMkLst>
        </pc:spChg>
        <pc:spChg chg="mod">
          <ac:chgData name="Antonissen Mark" userId="86cc062a-72e3-4786-a030-76814f5a1cfd" providerId="ADAL" clId="{59733DC8-FEA8-409D-9D29-AC675A648C6D}" dt="2021-03-22T15:30:24.598" v="2260" actId="20577"/>
          <ac:spMkLst>
            <pc:docMk/>
            <pc:sldMk cId="1411698067" sldId="297"/>
            <ac:spMk id="7" creationId="{9C2BD727-895C-437A-99A3-4B30DE863648}"/>
          </ac:spMkLst>
        </pc:spChg>
        <pc:spChg chg="mod">
          <ac:chgData name="Antonissen Mark" userId="86cc062a-72e3-4786-a030-76814f5a1cfd" providerId="ADAL" clId="{59733DC8-FEA8-409D-9D29-AC675A648C6D}" dt="2021-03-24T17:42:13.517" v="4052" actId="113"/>
          <ac:spMkLst>
            <pc:docMk/>
            <pc:sldMk cId="1411698067" sldId="297"/>
            <ac:spMk id="8" creationId="{9A53BC74-F0F2-4D8E-BDD7-071F776A96B2}"/>
          </ac:spMkLst>
        </pc:spChg>
        <pc:spChg chg="mod">
          <ac:chgData name="Antonissen Mark" userId="86cc062a-72e3-4786-a030-76814f5a1cfd" providerId="ADAL" clId="{59733DC8-FEA8-409D-9D29-AC675A648C6D}" dt="2021-03-24T17:43:56.139" v="4074" actId="20577"/>
          <ac:spMkLst>
            <pc:docMk/>
            <pc:sldMk cId="1411698067" sldId="297"/>
            <ac:spMk id="9" creationId="{4A1B3D20-9D0D-4772-8D14-CD58A7E70AC9}"/>
          </ac:spMkLst>
        </pc:spChg>
      </pc:sldChg>
      <pc:sldChg chg="add del">
        <pc:chgData name="Antonissen Mark" userId="86cc062a-72e3-4786-a030-76814f5a1cfd" providerId="ADAL" clId="{59733DC8-FEA8-409D-9D29-AC675A648C6D}" dt="2021-03-24T14:47:58.577" v="3814" actId="47"/>
        <pc:sldMkLst>
          <pc:docMk/>
          <pc:sldMk cId="1698565923" sldId="298"/>
        </pc:sldMkLst>
      </pc:sldChg>
      <pc:sldChg chg="del">
        <pc:chgData name="Antonissen Mark" userId="86cc062a-72e3-4786-a030-76814f5a1cfd" providerId="ADAL" clId="{59733DC8-FEA8-409D-9D29-AC675A648C6D}" dt="2021-03-23T16:21:17.752" v="2470" actId="47"/>
        <pc:sldMkLst>
          <pc:docMk/>
          <pc:sldMk cId="3120222441" sldId="298"/>
        </pc:sldMkLst>
      </pc:sldChg>
      <pc:sldChg chg="del">
        <pc:chgData name="Antonissen Mark" userId="86cc062a-72e3-4786-a030-76814f5a1cfd" providerId="ADAL" clId="{59733DC8-FEA8-409D-9D29-AC675A648C6D}" dt="2021-03-23T16:21:20.220" v="2471" actId="47"/>
        <pc:sldMkLst>
          <pc:docMk/>
          <pc:sldMk cId="2500998852" sldId="299"/>
        </pc:sldMkLst>
      </pc:sldChg>
      <pc:sldChg chg="del">
        <pc:chgData name="Antonissen Mark" userId="86cc062a-72e3-4786-a030-76814f5a1cfd" providerId="ADAL" clId="{59733DC8-FEA8-409D-9D29-AC675A648C6D}" dt="2021-03-23T16:21:21.734" v="2472" actId="47"/>
        <pc:sldMkLst>
          <pc:docMk/>
          <pc:sldMk cId="2563484702" sldId="300"/>
        </pc:sldMkLst>
      </pc:sldChg>
      <pc:sldChg chg="del">
        <pc:chgData name="Antonissen Mark" userId="86cc062a-72e3-4786-a030-76814f5a1cfd" providerId="ADAL" clId="{59733DC8-FEA8-409D-9D29-AC675A648C6D}" dt="2021-03-23T16:21:30.173" v="2475" actId="47"/>
        <pc:sldMkLst>
          <pc:docMk/>
          <pc:sldMk cId="2332056935" sldId="301"/>
        </pc:sldMkLst>
      </pc:sldChg>
      <pc:sldChg chg="modSp add mod">
        <pc:chgData name="Antonissen Mark" userId="86cc062a-72e3-4786-a030-76814f5a1cfd" providerId="ADAL" clId="{59733DC8-FEA8-409D-9D29-AC675A648C6D}" dt="2021-03-24T17:26:19.803" v="3918" actId="20577"/>
        <pc:sldMkLst>
          <pc:docMk/>
          <pc:sldMk cId="2895867814" sldId="301"/>
        </pc:sldMkLst>
        <pc:spChg chg="mod">
          <ac:chgData name="Antonissen Mark" userId="86cc062a-72e3-4786-a030-76814f5a1cfd" providerId="ADAL" clId="{59733DC8-FEA8-409D-9D29-AC675A648C6D}" dt="2021-03-24T14:53:40.597" v="3832" actId="14100"/>
          <ac:spMkLst>
            <pc:docMk/>
            <pc:sldMk cId="2895867814" sldId="301"/>
            <ac:spMk id="4" creationId="{5E1FCB6A-DBAF-4089-A8F7-32B99A530EDA}"/>
          </ac:spMkLst>
        </pc:spChg>
        <pc:spChg chg="mod">
          <ac:chgData name="Antonissen Mark" userId="86cc062a-72e3-4786-a030-76814f5a1cfd" providerId="ADAL" clId="{59733DC8-FEA8-409D-9D29-AC675A648C6D}" dt="2021-03-24T17:26:19.803" v="3918" actId="20577"/>
          <ac:spMkLst>
            <pc:docMk/>
            <pc:sldMk cId="2895867814" sldId="301"/>
            <ac:spMk id="6" creationId="{62CD4DC6-A981-4013-AE50-7137CCD5442B}"/>
          </ac:spMkLst>
        </pc:spChg>
      </pc:sldChg>
      <pc:sldChg chg="modSp add mod">
        <pc:chgData name="Antonissen Mark" userId="86cc062a-72e3-4786-a030-76814f5a1cfd" providerId="ADAL" clId="{59733DC8-FEA8-409D-9D29-AC675A648C6D}" dt="2021-03-24T14:54:14.035" v="3852" actId="20577"/>
        <pc:sldMkLst>
          <pc:docMk/>
          <pc:sldMk cId="148297758" sldId="303"/>
        </pc:sldMkLst>
        <pc:spChg chg="mod">
          <ac:chgData name="Antonissen Mark" userId="86cc062a-72e3-4786-a030-76814f5a1cfd" providerId="ADAL" clId="{59733DC8-FEA8-409D-9D29-AC675A648C6D}" dt="2021-03-24T14:54:14.035" v="3852" actId="20577"/>
          <ac:spMkLst>
            <pc:docMk/>
            <pc:sldMk cId="148297758" sldId="303"/>
            <ac:spMk id="5" creationId="{00000000-0000-0000-0000-000000000000}"/>
          </ac:spMkLst>
        </pc:spChg>
      </pc:sldChg>
      <pc:sldChg chg="del">
        <pc:chgData name="Antonissen Mark" userId="86cc062a-72e3-4786-a030-76814f5a1cfd" providerId="ADAL" clId="{59733DC8-FEA8-409D-9D29-AC675A648C6D}" dt="2021-03-23T16:20:34.854" v="2467" actId="47"/>
        <pc:sldMkLst>
          <pc:docMk/>
          <pc:sldMk cId="2455778399" sldId="303"/>
        </pc:sldMkLst>
      </pc:sldChg>
      <pc:sldChg chg="new del">
        <pc:chgData name="Antonissen Mark" userId="86cc062a-72e3-4786-a030-76814f5a1cfd" providerId="ADAL" clId="{59733DC8-FEA8-409D-9D29-AC675A648C6D}" dt="2021-03-24T14:56:42.419" v="3856" actId="47"/>
        <pc:sldMkLst>
          <pc:docMk/>
          <pc:sldMk cId="1432335346" sldId="304"/>
        </pc:sldMkLst>
      </pc:sldChg>
      <pc:sldChg chg="addSp modSp new del mod">
        <pc:chgData name="Antonissen Mark" userId="86cc062a-72e3-4786-a030-76814f5a1cfd" providerId="ADAL" clId="{59733DC8-FEA8-409D-9D29-AC675A648C6D}" dt="2021-03-24T09:58:58.756" v="3241" actId="47"/>
        <pc:sldMkLst>
          <pc:docMk/>
          <pc:sldMk cId="1985359289" sldId="305"/>
        </pc:sldMkLst>
        <pc:spChg chg="add mod">
          <ac:chgData name="Antonissen Mark" userId="86cc062a-72e3-4786-a030-76814f5a1cfd" providerId="ADAL" clId="{59733DC8-FEA8-409D-9D29-AC675A648C6D}" dt="2021-03-23T16:17:32.182" v="2452"/>
          <ac:spMkLst>
            <pc:docMk/>
            <pc:sldMk cId="1985359289" sldId="305"/>
            <ac:spMk id="3" creationId="{198E6773-969B-41B8-B1CF-E6591DB92FAD}"/>
          </ac:spMkLst>
        </pc:spChg>
        <pc:picChg chg="add mod">
          <ac:chgData name="Antonissen Mark" userId="86cc062a-72e3-4786-a030-76814f5a1cfd" providerId="ADAL" clId="{59733DC8-FEA8-409D-9D29-AC675A648C6D}" dt="2021-03-23T16:17:44.541" v="2455" actId="1076"/>
          <ac:picMkLst>
            <pc:docMk/>
            <pc:sldMk cId="1985359289" sldId="305"/>
            <ac:picMk id="2" creationId="{C048A993-BB10-4BC7-AC8F-6E52950DCF70}"/>
          </ac:picMkLst>
        </pc:picChg>
      </pc:sldChg>
      <pc:sldChg chg="add">
        <pc:chgData name="Antonissen Mark" userId="86cc062a-72e3-4786-a030-76814f5a1cfd" providerId="ADAL" clId="{59733DC8-FEA8-409D-9D29-AC675A648C6D}" dt="2021-03-24T14:53:33.428" v="3831"/>
        <pc:sldMkLst>
          <pc:docMk/>
          <pc:sldMk cId="3517639161" sldId="305"/>
        </pc:sldMkLst>
      </pc:sldChg>
      <pc:sldChg chg="modSp add mod modNotes">
        <pc:chgData name="Antonissen Mark" userId="86cc062a-72e3-4786-a030-76814f5a1cfd" providerId="ADAL" clId="{59733DC8-FEA8-409D-9D29-AC675A648C6D}" dt="2021-03-24T07:57:07.712" v="3112" actId="1076"/>
        <pc:sldMkLst>
          <pc:docMk/>
          <pc:sldMk cId="739882302" sldId="306"/>
        </pc:sldMkLst>
        <pc:spChg chg="mod">
          <ac:chgData name="Antonissen Mark" userId="86cc062a-72e3-4786-a030-76814f5a1cfd" providerId="ADAL" clId="{59733DC8-FEA8-409D-9D29-AC675A648C6D}" dt="2021-03-23T16:35:22.653" v="2546" actId="1076"/>
          <ac:spMkLst>
            <pc:docMk/>
            <pc:sldMk cId="739882302" sldId="306"/>
            <ac:spMk id="2" creationId="{0F62FE82-AD37-4C89-A9AE-02D544D409D7}"/>
          </ac:spMkLst>
        </pc:spChg>
        <pc:spChg chg="mod">
          <ac:chgData name="Antonissen Mark" userId="86cc062a-72e3-4786-a030-76814f5a1cfd" providerId="ADAL" clId="{59733DC8-FEA8-409D-9D29-AC675A648C6D}" dt="2021-03-23T16:35:22.653" v="2546" actId="1076"/>
          <ac:spMkLst>
            <pc:docMk/>
            <pc:sldMk cId="739882302" sldId="306"/>
            <ac:spMk id="6"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7"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8"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9"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10"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11"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12"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13"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14"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15"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16" creationId="{00000000-0000-0000-0000-000000000000}"/>
          </ac:spMkLst>
        </pc:spChg>
        <pc:spChg chg="mod">
          <ac:chgData name="Antonissen Mark" userId="86cc062a-72e3-4786-a030-76814f5a1cfd" providerId="ADAL" clId="{59733DC8-FEA8-409D-9D29-AC675A648C6D}" dt="2021-03-23T16:35:22.653" v="2546" actId="1076"/>
          <ac:spMkLst>
            <pc:docMk/>
            <pc:sldMk cId="739882302" sldId="306"/>
            <ac:spMk id="17" creationId="{00000000-0000-0000-0000-000000000000}"/>
          </ac:spMkLst>
        </pc:spChg>
        <pc:spChg chg="mod">
          <ac:chgData name="Antonissen Mark" userId="86cc062a-72e3-4786-a030-76814f5a1cfd" providerId="ADAL" clId="{59733DC8-FEA8-409D-9D29-AC675A648C6D}" dt="2021-03-24T07:57:07.712" v="3112" actId="1076"/>
          <ac:spMkLst>
            <pc:docMk/>
            <pc:sldMk cId="739882302" sldId="306"/>
            <ac:spMk id="18" creationId="{00000000-0000-0000-0000-000000000000}"/>
          </ac:spMkLst>
        </pc:spChg>
        <pc:graphicFrameChg chg="mod">
          <ac:chgData name="Antonissen Mark" userId="86cc062a-72e3-4786-a030-76814f5a1cfd" providerId="ADAL" clId="{59733DC8-FEA8-409D-9D29-AC675A648C6D}" dt="2021-03-23T16:35:22.653" v="2546" actId="1076"/>
          <ac:graphicFrameMkLst>
            <pc:docMk/>
            <pc:sldMk cId="739882302" sldId="306"/>
            <ac:graphicFrameMk id="4" creationId="{00000000-0000-0000-0000-000000000000}"/>
          </ac:graphicFrameMkLst>
        </pc:graphicFrameChg>
        <pc:picChg chg="mod">
          <ac:chgData name="Antonissen Mark" userId="86cc062a-72e3-4786-a030-76814f5a1cfd" providerId="ADAL" clId="{59733DC8-FEA8-409D-9D29-AC675A648C6D}" dt="2021-03-23T16:35:22.653" v="2546" actId="1076"/>
          <ac:picMkLst>
            <pc:docMk/>
            <pc:sldMk cId="739882302" sldId="306"/>
            <ac:picMk id="5" creationId="{00000000-0000-0000-0000-000000000000}"/>
          </ac:picMkLst>
        </pc:picChg>
      </pc:sldChg>
      <pc:sldChg chg="addSp new">
        <pc:chgData name="Antonissen Mark" userId="86cc062a-72e3-4786-a030-76814f5a1cfd" providerId="ADAL" clId="{59733DC8-FEA8-409D-9D29-AC675A648C6D}" dt="2021-03-23T16:24:15.648" v="2480"/>
        <pc:sldMkLst>
          <pc:docMk/>
          <pc:sldMk cId="3417239592" sldId="307"/>
        </pc:sldMkLst>
        <pc:picChg chg="add">
          <ac:chgData name="Antonissen Mark" userId="86cc062a-72e3-4786-a030-76814f5a1cfd" providerId="ADAL" clId="{59733DC8-FEA8-409D-9D29-AC675A648C6D}" dt="2021-03-23T16:24:15.648" v="2480"/>
          <ac:picMkLst>
            <pc:docMk/>
            <pc:sldMk cId="3417239592" sldId="307"/>
            <ac:picMk id="2" creationId="{5EAE13FC-5E59-42B4-BD62-30F29008D84C}"/>
          </ac:picMkLst>
        </pc:picChg>
      </pc:sldChg>
      <pc:sldChg chg="modSp new mod">
        <pc:chgData name="Antonissen Mark" userId="86cc062a-72e3-4786-a030-76814f5a1cfd" providerId="ADAL" clId="{59733DC8-FEA8-409D-9D29-AC675A648C6D}" dt="2021-03-23T16:37:10.132" v="2570" actId="20577"/>
        <pc:sldMkLst>
          <pc:docMk/>
          <pc:sldMk cId="1164998494" sldId="308"/>
        </pc:sldMkLst>
        <pc:spChg chg="mod">
          <ac:chgData name="Antonissen Mark" userId="86cc062a-72e3-4786-a030-76814f5a1cfd" providerId="ADAL" clId="{59733DC8-FEA8-409D-9D29-AC675A648C6D}" dt="2021-03-23T16:37:10.132" v="2570" actId="20577"/>
          <ac:spMkLst>
            <pc:docMk/>
            <pc:sldMk cId="1164998494" sldId="308"/>
            <ac:spMk id="2" creationId="{2C9AF6E9-C8C3-49C7-9807-CC07D324A385}"/>
          </ac:spMkLst>
        </pc:spChg>
      </pc:sldChg>
      <pc:sldChg chg="new del">
        <pc:chgData name="Antonissen Mark" userId="86cc062a-72e3-4786-a030-76814f5a1cfd" providerId="ADAL" clId="{59733DC8-FEA8-409D-9D29-AC675A648C6D}" dt="2021-03-23T16:37:40.340" v="2581" actId="47"/>
        <pc:sldMkLst>
          <pc:docMk/>
          <pc:sldMk cId="1675708320" sldId="309"/>
        </pc:sldMkLst>
      </pc:sldChg>
      <pc:sldChg chg="modSp new mod">
        <pc:chgData name="Antonissen Mark" userId="86cc062a-72e3-4786-a030-76814f5a1cfd" providerId="ADAL" clId="{59733DC8-FEA8-409D-9D29-AC675A648C6D}" dt="2021-03-23T16:37:35.792" v="2580" actId="20577"/>
        <pc:sldMkLst>
          <pc:docMk/>
          <pc:sldMk cId="2026942108" sldId="310"/>
        </pc:sldMkLst>
        <pc:spChg chg="mod">
          <ac:chgData name="Antonissen Mark" userId="86cc062a-72e3-4786-a030-76814f5a1cfd" providerId="ADAL" clId="{59733DC8-FEA8-409D-9D29-AC675A648C6D}" dt="2021-03-23T16:37:35.792" v="2580" actId="20577"/>
          <ac:spMkLst>
            <pc:docMk/>
            <pc:sldMk cId="2026942108" sldId="310"/>
            <ac:spMk id="2" creationId="{BD24D077-4294-4083-B2E0-240F1BDB10DC}"/>
          </ac:spMkLst>
        </pc:spChg>
      </pc:sldChg>
      <pc:sldChg chg="addSp delSp modSp add mod setBg modNotesTx">
        <pc:chgData name="Antonissen Mark" userId="86cc062a-72e3-4786-a030-76814f5a1cfd" providerId="ADAL" clId="{59733DC8-FEA8-409D-9D29-AC675A648C6D}" dt="2021-03-24T13:36:07.673" v="3567" actId="692"/>
        <pc:sldMkLst>
          <pc:docMk/>
          <pc:sldMk cId="780245234" sldId="311"/>
        </pc:sldMkLst>
        <pc:spChg chg="del">
          <ac:chgData name="Antonissen Mark" userId="86cc062a-72e3-4786-a030-76814f5a1cfd" providerId="ADAL" clId="{59733DC8-FEA8-409D-9D29-AC675A648C6D}" dt="2021-03-23T17:21:00.992" v="2845" actId="478"/>
          <ac:spMkLst>
            <pc:docMk/>
            <pc:sldMk cId="780245234" sldId="311"/>
            <ac:spMk id="4" creationId="{759A2B0C-12C9-4878-BBB5-ED261FE1740B}"/>
          </ac:spMkLst>
        </pc:spChg>
        <pc:spChg chg="mod topLvl">
          <ac:chgData name="Antonissen Mark" userId="86cc062a-72e3-4786-a030-76814f5a1cfd" providerId="ADAL" clId="{59733DC8-FEA8-409D-9D29-AC675A648C6D}" dt="2021-03-24T13:18:02.631" v="3544" actId="1076"/>
          <ac:spMkLst>
            <pc:docMk/>
            <pc:sldMk cId="780245234" sldId="311"/>
            <ac:spMk id="6" creationId="{7328FA7F-CDD3-49CE-A243-87FE72AA6F76}"/>
          </ac:spMkLst>
        </pc:spChg>
        <pc:spChg chg="del mod topLvl">
          <ac:chgData name="Antonissen Mark" userId="86cc062a-72e3-4786-a030-76814f5a1cfd" providerId="ADAL" clId="{59733DC8-FEA8-409D-9D29-AC675A648C6D}" dt="2021-03-24T13:17:42.814" v="3541" actId="478"/>
          <ac:spMkLst>
            <pc:docMk/>
            <pc:sldMk cId="780245234" sldId="311"/>
            <ac:spMk id="7" creationId="{1B899BD7-F44D-405E-B9EA-9339A482E440}"/>
          </ac:spMkLst>
        </pc:spChg>
        <pc:spChg chg="del mod topLvl">
          <ac:chgData name="Antonissen Mark" userId="86cc062a-72e3-4786-a030-76814f5a1cfd" providerId="ADAL" clId="{59733DC8-FEA8-409D-9D29-AC675A648C6D}" dt="2021-03-24T13:17:41.026" v="3540" actId="478"/>
          <ac:spMkLst>
            <pc:docMk/>
            <pc:sldMk cId="780245234" sldId="311"/>
            <ac:spMk id="9" creationId="{997775DA-D893-4CEE-8BEC-8943D1D4C0FB}"/>
          </ac:spMkLst>
        </pc:spChg>
        <pc:spChg chg="del mod topLvl">
          <ac:chgData name="Antonissen Mark" userId="86cc062a-72e3-4786-a030-76814f5a1cfd" providerId="ADAL" clId="{59733DC8-FEA8-409D-9D29-AC675A648C6D}" dt="2021-03-24T13:17:44.631" v="3542" actId="478"/>
          <ac:spMkLst>
            <pc:docMk/>
            <pc:sldMk cId="780245234" sldId="311"/>
            <ac:spMk id="10" creationId="{B9BB0E30-591A-4BFD-82D5-E2B7258AB1A2}"/>
          </ac:spMkLst>
        </pc:spChg>
        <pc:spChg chg="add mod ord">
          <ac:chgData name="Antonissen Mark" userId="86cc062a-72e3-4786-a030-76814f5a1cfd" providerId="ADAL" clId="{59733DC8-FEA8-409D-9D29-AC675A648C6D}" dt="2021-03-24T13:10:47.752" v="3483" actId="1037"/>
          <ac:spMkLst>
            <pc:docMk/>
            <pc:sldMk cId="780245234" sldId="311"/>
            <ac:spMk id="12" creationId="{7B374C7A-E72F-4B98-9B98-BA2673AC0A55}"/>
          </ac:spMkLst>
        </pc:spChg>
        <pc:spChg chg="add mod">
          <ac:chgData name="Antonissen Mark" userId="86cc062a-72e3-4786-a030-76814f5a1cfd" providerId="ADAL" clId="{59733DC8-FEA8-409D-9D29-AC675A648C6D}" dt="2021-03-23T17:21:19.139" v="2865" actId="20577"/>
          <ac:spMkLst>
            <pc:docMk/>
            <pc:sldMk cId="780245234" sldId="311"/>
            <ac:spMk id="13" creationId="{62CD4DC6-A981-4013-AE50-7137CCD5442B}"/>
          </ac:spMkLst>
        </pc:spChg>
        <pc:grpChg chg="del mod topLvl">
          <ac:chgData name="Antonissen Mark" userId="86cc062a-72e3-4786-a030-76814f5a1cfd" providerId="ADAL" clId="{59733DC8-FEA8-409D-9D29-AC675A648C6D}" dt="2021-03-24T13:17:36.309" v="3538" actId="165"/>
          <ac:grpSpMkLst>
            <pc:docMk/>
            <pc:sldMk cId="780245234" sldId="311"/>
            <ac:grpSpMk id="8" creationId="{AFA132BA-AA5B-4B45-8AAD-379681493A3A}"/>
          </ac:grpSpMkLst>
        </pc:grpChg>
        <pc:grpChg chg="del">
          <ac:chgData name="Antonissen Mark" userId="86cc062a-72e3-4786-a030-76814f5a1cfd" providerId="ADAL" clId="{59733DC8-FEA8-409D-9D29-AC675A648C6D}" dt="2021-03-24T13:17:30.589" v="3537" actId="165"/>
          <ac:grpSpMkLst>
            <pc:docMk/>
            <pc:sldMk cId="780245234" sldId="311"/>
            <ac:grpSpMk id="11" creationId="{2DC325CE-6EA8-4FB0-95EB-5143A742B23A}"/>
          </ac:grpSpMkLst>
        </pc:grpChg>
        <pc:picChg chg="del mod topLvl">
          <ac:chgData name="Antonissen Mark" userId="86cc062a-72e3-4786-a030-76814f5a1cfd" providerId="ADAL" clId="{59733DC8-FEA8-409D-9D29-AC675A648C6D}" dt="2021-03-24T13:17:39.505" v="3539" actId="478"/>
          <ac:picMkLst>
            <pc:docMk/>
            <pc:sldMk cId="780245234" sldId="311"/>
            <ac:picMk id="3" creationId="{26C8FFC9-51E1-4145-B185-C5F8EFD0BF7F}"/>
          </ac:picMkLst>
        </pc:picChg>
        <pc:picChg chg="add mod">
          <ac:chgData name="Antonissen Mark" userId="86cc062a-72e3-4786-a030-76814f5a1cfd" providerId="ADAL" clId="{59733DC8-FEA8-409D-9D29-AC675A648C6D}" dt="2021-03-24T13:10:38.412" v="3477" actId="1038"/>
          <ac:picMkLst>
            <pc:docMk/>
            <pc:sldMk cId="780245234" sldId="311"/>
            <ac:picMk id="4" creationId="{DE057BD7-70FC-470D-86C1-62F4A9462058}"/>
          </ac:picMkLst>
        </pc:picChg>
        <pc:picChg chg="add mod">
          <ac:chgData name="Antonissen Mark" userId="86cc062a-72e3-4786-a030-76814f5a1cfd" providerId="ADAL" clId="{59733DC8-FEA8-409D-9D29-AC675A648C6D}" dt="2021-03-24T13:36:07.673" v="3567" actId="692"/>
          <ac:picMkLst>
            <pc:docMk/>
            <pc:sldMk cId="780245234" sldId="311"/>
            <ac:picMk id="5" creationId="{952B821E-A523-498B-BC3B-C3715918B9A9}"/>
          </ac:picMkLst>
        </pc:picChg>
      </pc:sldChg>
      <pc:sldChg chg="addSp delSp modSp add mod modNotesTx">
        <pc:chgData name="Antonissen Mark" userId="86cc062a-72e3-4786-a030-76814f5a1cfd" providerId="ADAL" clId="{59733DC8-FEA8-409D-9D29-AC675A648C6D}" dt="2021-03-24T13:38:32.428" v="3598" actId="1037"/>
        <pc:sldMkLst>
          <pc:docMk/>
          <pc:sldMk cId="1705704315" sldId="312"/>
        </pc:sldMkLst>
        <pc:spChg chg="mod">
          <ac:chgData name="Antonissen Mark" userId="86cc062a-72e3-4786-a030-76814f5a1cfd" providerId="ADAL" clId="{59733DC8-FEA8-409D-9D29-AC675A648C6D}" dt="2021-03-24T13:15:56.082" v="3522" actId="165"/>
          <ac:spMkLst>
            <pc:docMk/>
            <pc:sldMk cId="1705704315" sldId="312"/>
            <ac:spMk id="6" creationId="{7328FA7F-CDD3-49CE-A243-87FE72AA6F76}"/>
          </ac:spMkLst>
        </pc:spChg>
        <pc:spChg chg="mod">
          <ac:chgData name="Antonissen Mark" userId="86cc062a-72e3-4786-a030-76814f5a1cfd" providerId="ADAL" clId="{59733DC8-FEA8-409D-9D29-AC675A648C6D}" dt="2021-03-24T13:15:56.082" v="3522" actId="165"/>
          <ac:spMkLst>
            <pc:docMk/>
            <pc:sldMk cId="1705704315" sldId="312"/>
            <ac:spMk id="7" creationId="{1B899BD7-F44D-405E-B9EA-9339A482E440}"/>
          </ac:spMkLst>
        </pc:spChg>
        <pc:spChg chg="del mod topLvl">
          <ac:chgData name="Antonissen Mark" userId="86cc062a-72e3-4786-a030-76814f5a1cfd" providerId="ADAL" clId="{59733DC8-FEA8-409D-9D29-AC675A648C6D}" dt="2021-03-24T13:16:04.836" v="3524" actId="478"/>
          <ac:spMkLst>
            <pc:docMk/>
            <pc:sldMk cId="1705704315" sldId="312"/>
            <ac:spMk id="9" creationId="{997775DA-D893-4CEE-8BEC-8943D1D4C0FB}"/>
          </ac:spMkLst>
        </pc:spChg>
        <pc:spChg chg="mod topLvl">
          <ac:chgData name="Antonissen Mark" userId="86cc062a-72e3-4786-a030-76814f5a1cfd" providerId="ADAL" clId="{59733DC8-FEA8-409D-9D29-AC675A648C6D}" dt="2021-03-24T13:16:10.013" v="3525" actId="1076"/>
          <ac:spMkLst>
            <pc:docMk/>
            <pc:sldMk cId="1705704315" sldId="312"/>
            <ac:spMk id="10" creationId="{B9BB0E30-591A-4BFD-82D5-E2B7258AB1A2}"/>
          </ac:spMkLst>
        </pc:spChg>
        <pc:spChg chg="mod ord">
          <ac:chgData name="Antonissen Mark" userId="86cc062a-72e3-4786-a030-76814f5a1cfd" providerId="ADAL" clId="{59733DC8-FEA8-409D-9D29-AC675A648C6D}" dt="2021-03-24T13:10:21.187" v="3474" actId="14100"/>
          <ac:spMkLst>
            <pc:docMk/>
            <pc:sldMk cId="1705704315" sldId="312"/>
            <ac:spMk id="12" creationId="{7B374C7A-E72F-4B98-9B98-BA2673AC0A55}"/>
          </ac:spMkLst>
        </pc:spChg>
        <pc:spChg chg="mod">
          <ac:chgData name="Antonissen Mark" userId="86cc062a-72e3-4786-a030-76814f5a1cfd" providerId="ADAL" clId="{59733DC8-FEA8-409D-9D29-AC675A648C6D}" dt="2021-03-23T17:22:11.761" v="2890" actId="20577"/>
          <ac:spMkLst>
            <pc:docMk/>
            <pc:sldMk cId="1705704315" sldId="312"/>
            <ac:spMk id="13" creationId="{62CD4DC6-A981-4013-AE50-7137CCD5442B}"/>
          </ac:spMkLst>
        </pc:spChg>
        <pc:grpChg chg="del mod topLvl">
          <ac:chgData name="Antonissen Mark" userId="86cc062a-72e3-4786-a030-76814f5a1cfd" providerId="ADAL" clId="{59733DC8-FEA8-409D-9D29-AC675A648C6D}" dt="2021-03-24T13:16:01.965" v="3523" actId="478"/>
          <ac:grpSpMkLst>
            <pc:docMk/>
            <pc:sldMk cId="1705704315" sldId="312"/>
            <ac:grpSpMk id="8" creationId="{AFA132BA-AA5B-4B45-8AAD-379681493A3A}"/>
          </ac:grpSpMkLst>
        </pc:grpChg>
        <pc:grpChg chg="del">
          <ac:chgData name="Antonissen Mark" userId="86cc062a-72e3-4786-a030-76814f5a1cfd" providerId="ADAL" clId="{59733DC8-FEA8-409D-9D29-AC675A648C6D}" dt="2021-03-24T13:15:56.082" v="3522" actId="165"/>
          <ac:grpSpMkLst>
            <pc:docMk/>
            <pc:sldMk cId="1705704315" sldId="312"/>
            <ac:grpSpMk id="11" creationId="{2DC325CE-6EA8-4FB0-95EB-5143A742B23A}"/>
          </ac:grpSpMkLst>
        </pc:grpChg>
        <pc:picChg chg="mod">
          <ac:chgData name="Antonissen Mark" userId="86cc062a-72e3-4786-a030-76814f5a1cfd" providerId="ADAL" clId="{59733DC8-FEA8-409D-9D29-AC675A648C6D}" dt="2021-03-24T13:15:56.082" v="3522" actId="165"/>
          <ac:picMkLst>
            <pc:docMk/>
            <pc:sldMk cId="1705704315" sldId="312"/>
            <ac:picMk id="3" creationId="{26C8FFC9-51E1-4145-B185-C5F8EFD0BF7F}"/>
          </ac:picMkLst>
        </pc:picChg>
        <pc:picChg chg="add mod">
          <ac:chgData name="Antonissen Mark" userId="86cc062a-72e3-4786-a030-76814f5a1cfd" providerId="ADAL" clId="{59733DC8-FEA8-409D-9D29-AC675A648C6D}" dt="2021-03-24T13:38:32.428" v="3598" actId="1037"/>
          <ac:picMkLst>
            <pc:docMk/>
            <pc:sldMk cId="1705704315" sldId="312"/>
            <ac:picMk id="4" creationId="{87153B20-5465-47D5-8A51-14779BAB25CD}"/>
          </ac:picMkLst>
        </pc:picChg>
        <pc:picChg chg="add mod">
          <ac:chgData name="Antonissen Mark" userId="86cc062a-72e3-4786-a030-76814f5a1cfd" providerId="ADAL" clId="{59733DC8-FEA8-409D-9D29-AC675A648C6D}" dt="2021-03-24T13:10:11.634" v="3472" actId="1038"/>
          <ac:picMkLst>
            <pc:docMk/>
            <pc:sldMk cId="1705704315" sldId="312"/>
            <ac:picMk id="14" creationId="{5A415693-D5A9-4754-91B6-2F362876A377}"/>
          </ac:picMkLst>
        </pc:picChg>
      </pc:sldChg>
      <pc:sldChg chg="addSp delSp modSp add mod modNotesTx">
        <pc:chgData name="Antonissen Mark" userId="86cc062a-72e3-4786-a030-76814f5a1cfd" providerId="ADAL" clId="{59733DC8-FEA8-409D-9D29-AC675A648C6D}" dt="2021-03-24T13:40:25.826" v="3644" actId="1037"/>
        <pc:sldMkLst>
          <pc:docMk/>
          <pc:sldMk cId="932137143" sldId="313"/>
        </pc:sldMkLst>
        <pc:spChg chg="del mod ord topLvl">
          <ac:chgData name="Antonissen Mark" userId="86cc062a-72e3-4786-a030-76814f5a1cfd" providerId="ADAL" clId="{59733DC8-FEA8-409D-9D29-AC675A648C6D}" dt="2021-03-24T13:15:42.521" v="3520" actId="478"/>
          <ac:spMkLst>
            <pc:docMk/>
            <pc:sldMk cId="932137143" sldId="313"/>
            <ac:spMk id="6" creationId="{7328FA7F-CDD3-49CE-A243-87FE72AA6F76}"/>
          </ac:spMkLst>
        </pc:spChg>
        <pc:spChg chg="del mod ord topLvl">
          <ac:chgData name="Antonissen Mark" userId="86cc062a-72e3-4786-a030-76814f5a1cfd" providerId="ADAL" clId="{59733DC8-FEA8-409D-9D29-AC675A648C6D}" dt="2021-03-24T13:15:41.255" v="3519" actId="478"/>
          <ac:spMkLst>
            <pc:docMk/>
            <pc:sldMk cId="932137143" sldId="313"/>
            <ac:spMk id="7" creationId="{1B899BD7-F44D-405E-B9EA-9339A482E440}"/>
          </ac:spMkLst>
        </pc:spChg>
        <pc:spChg chg="mod topLvl">
          <ac:chgData name="Antonissen Mark" userId="86cc062a-72e3-4786-a030-76814f5a1cfd" providerId="ADAL" clId="{59733DC8-FEA8-409D-9D29-AC675A648C6D}" dt="2021-03-24T13:14:16.125" v="3502" actId="165"/>
          <ac:spMkLst>
            <pc:docMk/>
            <pc:sldMk cId="932137143" sldId="313"/>
            <ac:spMk id="9" creationId="{997775DA-D893-4CEE-8BEC-8943D1D4C0FB}"/>
          </ac:spMkLst>
        </pc:spChg>
        <pc:spChg chg="del mod topLvl">
          <ac:chgData name="Antonissen Mark" userId="86cc062a-72e3-4786-a030-76814f5a1cfd" providerId="ADAL" clId="{59733DC8-FEA8-409D-9D29-AC675A648C6D}" dt="2021-03-24T13:15:45.538" v="3521" actId="478"/>
          <ac:spMkLst>
            <pc:docMk/>
            <pc:sldMk cId="932137143" sldId="313"/>
            <ac:spMk id="10" creationId="{B9BB0E30-591A-4BFD-82D5-E2B7258AB1A2}"/>
          </ac:spMkLst>
        </pc:spChg>
        <pc:spChg chg="mod ord">
          <ac:chgData name="Antonissen Mark" userId="86cc062a-72e3-4786-a030-76814f5a1cfd" providerId="ADAL" clId="{59733DC8-FEA8-409D-9D29-AC675A648C6D}" dt="2021-03-24T13:13:25.702" v="3496" actId="14100"/>
          <ac:spMkLst>
            <pc:docMk/>
            <pc:sldMk cId="932137143" sldId="313"/>
            <ac:spMk id="12" creationId="{7B374C7A-E72F-4B98-9B98-BA2673AC0A55}"/>
          </ac:spMkLst>
        </pc:spChg>
        <pc:spChg chg="mod">
          <ac:chgData name="Antonissen Mark" userId="86cc062a-72e3-4786-a030-76814f5a1cfd" providerId="ADAL" clId="{59733DC8-FEA8-409D-9D29-AC675A648C6D}" dt="2021-03-23T17:24:22.323" v="2992" actId="20577"/>
          <ac:spMkLst>
            <pc:docMk/>
            <pc:sldMk cId="932137143" sldId="313"/>
            <ac:spMk id="13" creationId="{62CD4DC6-A981-4013-AE50-7137CCD5442B}"/>
          </ac:spMkLst>
        </pc:spChg>
        <pc:grpChg chg="add del mod topLvl">
          <ac:chgData name="Antonissen Mark" userId="86cc062a-72e3-4786-a030-76814f5a1cfd" providerId="ADAL" clId="{59733DC8-FEA8-409D-9D29-AC675A648C6D}" dt="2021-03-24T13:15:03.117" v="3511" actId="165"/>
          <ac:grpSpMkLst>
            <pc:docMk/>
            <pc:sldMk cId="932137143" sldId="313"/>
            <ac:grpSpMk id="8" creationId="{AFA132BA-AA5B-4B45-8AAD-379681493A3A}"/>
          </ac:grpSpMkLst>
        </pc:grpChg>
        <pc:grpChg chg="del">
          <ac:chgData name="Antonissen Mark" userId="86cc062a-72e3-4786-a030-76814f5a1cfd" providerId="ADAL" clId="{59733DC8-FEA8-409D-9D29-AC675A648C6D}" dt="2021-03-24T13:14:16.125" v="3502" actId="165"/>
          <ac:grpSpMkLst>
            <pc:docMk/>
            <pc:sldMk cId="932137143" sldId="313"/>
            <ac:grpSpMk id="11" creationId="{2DC325CE-6EA8-4FB0-95EB-5143A742B23A}"/>
          </ac:grpSpMkLst>
        </pc:grpChg>
        <pc:picChg chg="del mod">
          <ac:chgData name="Antonissen Mark" userId="86cc062a-72e3-4786-a030-76814f5a1cfd" providerId="ADAL" clId="{59733DC8-FEA8-409D-9D29-AC675A648C6D}" dt="2021-03-24T13:14:46.659" v="3508" actId="478"/>
          <ac:picMkLst>
            <pc:docMk/>
            <pc:sldMk cId="932137143" sldId="313"/>
            <ac:picMk id="3" creationId="{26C8FFC9-51E1-4145-B185-C5F8EFD0BF7F}"/>
          </ac:picMkLst>
        </pc:picChg>
        <pc:picChg chg="add mod">
          <ac:chgData name="Antonissen Mark" userId="86cc062a-72e3-4786-a030-76814f5a1cfd" providerId="ADAL" clId="{59733DC8-FEA8-409D-9D29-AC675A648C6D}" dt="2021-03-24T13:40:25.826" v="3644" actId="1037"/>
          <ac:picMkLst>
            <pc:docMk/>
            <pc:sldMk cId="932137143" sldId="313"/>
            <ac:picMk id="4" creationId="{A2998873-8C42-4190-ABA4-2DA0DD76EC53}"/>
          </ac:picMkLst>
        </pc:picChg>
        <pc:picChg chg="add mod">
          <ac:chgData name="Antonissen Mark" userId="86cc062a-72e3-4786-a030-76814f5a1cfd" providerId="ADAL" clId="{59733DC8-FEA8-409D-9D29-AC675A648C6D}" dt="2021-03-24T13:13:40.245" v="3498" actId="1038"/>
          <ac:picMkLst>
            <pc:docMk/>
            <pc:sldMk cId="932137143" sldId="313"/>
            <ac:picMk id="14" creationId="{35EF2709-D7F0-4C2A-84F3-5F0C9DE21832}"/>
          </ac:picMkLst>
        </pc:picChg>
      </pc:sldChg>
      <pc:sldChg chg="addSp modSp new mod ord">
        <pc:chgData name="Antonissen Mark" userId="86cc062a-72e3-4786-a030-76814f5a1cfd" providerId="ADAL" clId="{59733DC8-FEA8-409D-9D29-AC675A648C6D}" dt="2021-03-24T15:50:28.205" v="3859"/>
        <pc:sldMkLst>
          <pc:docMk/>
          <pc:sldMk cId="3726829096" sldId="314"/>
        </pc:sldMkLst>
        <pc:spChg chg="add mod">
          <ac:chgData name="Antonissen Mark" userId="86cc062a-72e3-4786-a030-76814f5a1cfd" providerId="ADAL" clId="{59733DC8-FEA8-409D-9D29-AC675A648C6D}" dt="2021-03-23T17:48:25.576" v="3081" actId="27636"/>
          <ac:spMkLst>
            <pc:docMk/>
            <pc:sldMk cId="3726829096" sldId="314"/>
            <ac:spMk id="3" creationId="{09EB5031-5029-4460-8786-0ACFA40E2AD3}"/>
          </ac:spMkLst>
        </pc:spChg>
        <pc:picChg chg="add mod">
          <ac:chgData name="Antonissen Mark" userId="86cc062a-72e3-4786-a030-76814f5a1cfd" providerId="ADAL" clId="{59733DC8-FEA8-409D-9D29-AC675A648C6D}" dt="2021-03-23T17:48:37.331" v="3082" actId="1076"/>
          <ac:picMkLst>
            <pc:docMk/>
            <pc:sldMk cId="3726829096" sldId="314"/>
            <ac:picMk id="2" creationId="{BB82DA2B-92EA-40CF-AC01-BADF210331F4}"/>
          </ac:picMkLst>
        </pc:picChg>
      </pc:sldChg>
      <pc:sldChg chg="addSp delSp modSp add del mod">
        <pc:chgData name="Antonissen Mark" userId="86cc062a-72e3-4786-a030-76814f5a1cfd" providerId="ADAL" clId="{59733DC8-FEA8-409D-9D29-AC675A648C6D}" dt="2021-03-24T17:23:42.203" v="3904" actId="14100"/>
        <pc:sldMkLst>
          <pc:docMk/>
          <pc:sldMk cId="3426444406" sldId="315"/>
        </pc:sldMkLst>
        <pc:spChg chg="mod">
          <ac:chgData name="Antonissen Mark" userId="86cc062a-72e3-4786-a030-76814f5a1cfd" providerId="ADAL" clId="{59733DC8-FEA8-409D-9D29-AC675A648C6D}" dt="2021-03-24T17:23:42.203" v="3904" actId="14100"/>
          <ac:spMkLst>
            <pc:docMk/>
            <pc:sldMk cId="3426444406" sldId="315"/>
            <ac:spMk id="2" creationId="{A48B3356-ADD0-4284-8718-00592D000911}"/>
          </ac:spMkLst>
        </pc:spChg>
        <pc:spChg chg="del mod">
          <ac:chgData name="Antonissen Mark" userId="86cc062a-72e3-4786-a030-76814f5a1cfd" providerId="ADAL" clId="{59733DC8-FEA8-409D-9D29-AC675A648C6D}" dt="2021-03-24T17:23:25.838" v="3901" actId="478"/>
          <ac:spMkLst>
            <pc:docMk/>
            <pc:sldMk cId="3426444406" sldId="315"/>
            <ac:spMk id="4" creationId="{D68FD38A-C260-4632-8EB3-48584A9AFDB0}"/>
          </ac:spMkLst>
        </pc:spChg>
        <pc:spChg chg="add mod">
          <ac:chgData name="Antonissen Mark" userId="86cc062a-72e3-4786-a030-76814f5a1cfd" providerId="ADAL" clId="{59733DC8-FEA8-409D-9D29-AC675A648C6D}" dt="2021-03-24T17:23:23.167" v="3900"/>
          <ac:spMkLst>
            <pc:docMk/>
            <pc:sldMk cId="3426444406" sldId="315"/>
            <ac:spMk id="5" creationId="{80E7D8D0-F935-4E08-B063-3471D1E6DDCF}"/>
          </ac:spMkLst>
        </pc:spChg>
        <pc:picChg chg="mod">
          <ac:chgData name="Antonissen Mark" userId="86cc062a-72e3-4786-a030-76814f5a1cfd" providerId="ADAL" clId="{59733DC8-FEA8-409D-9D29-AC675A648C6D}" dt="2021-03-24T17:23:29.683" v="3902" actId="1076"/>
          <ac:picMkLst>
            <pc:docMk/>
            <pc:sldMk cId="3426444406" sldId="315"/>
            <ac:picMk id="3" creationId="{9AFAF963-7B32-44F1-88E4-388BDA7BDA98}"/>
          </ac:picMkLst>
        </pc:picChg>
      </pc:sldChg>
      <pc:sldChg chg="addSp modSp new mod">
        <pc:chgData name="Antonissen Mark" userId="86cc062a-72e3-4786-a030-76814f5a1cfd" providerId="ADAL" clId="{59733DC8-FEA8-409D-9D29-AC675A648C6D}" dt="2021-03-24T10:13:09.440" v="3323" actId="14100"/>
        <pc:sldMkLst>
          <pc:docMk/>
          <pc:sldMk cId="4073743659" sldId="316"/>
        </pc:sldMkLst>
        <pc:picChg chg="add mod">
          <ac:chgData name="Antonissen Mark" userId="86cc062a-72e3-4786-a030-76814f5a1cfd" providerId="ADAL" clId="{59733DC8-FEA8-409D-9D29-AC675A648C6D}" dt="2021-03-24T10:13:09.440" v="3323" actId="14100"/>
          <ac:picMkLst>
            <pc:docMk/>
            <pc:sldMk cId="4073743659" sldId="316"/>
            <ac:picMk id="2" creationId="{976BBC01-0123-4B3E-9625-544954C6DFB6}"/>
          </ac:picMkLst>
        </pc:picChg>
      </pc:sldChg>
      <pc:sldChg chg="addSp modSp new mod">
        <pc:chgData name="Antonissen Mark" userId="86cc062a-72e3-4786-a030-76814f5a1cfd" providerId="ADAL" clId="{59733DC8-FEA8-409D-9D29-AC675A648C6D}" dt="2021-03-24T09:58:30.899" v="3240" actId="14100"/>
        <pc:sldMkLst>
          <pc:docMk/>
          <pc:sldMk cId="2272049374" sldId="317"/>
        </pc:sldMkLst>
        <pc:picChg chg="add mod">
          <ac:chgData name="Antonissen Mark" userId="86cc062a-72e3-4786-a030-76814f5a1cfd" providerId="ADAL" clId="{59733DC8-FEA8-409D-9D29-AC675A648C6D}" dt="2021-03-24T09:58:30.899" v="3240" actId="14100"/>
          <ac:picMkLst>
            <pc:docMk/>
            <pc:sldMk cId="2272049374" sldId="317"/>
            <ac:picMk id="2" creationId="{66B33971-70BE-43A8-853C-ECDD2226B421}"/>
          </ac:picMkLst>
        </pc:picChg>
      </pc:sldChg>
      <pc:sldChg chg="addSp modSp new del mod">
        <pc:chgData name="Antonissen Mark" userId="86cc062a-72e3-4786-a030-76814f5a1cfd" providerId="ADAL" clId="{59733DC8-FEA8-409D-9D29-AC675A648C6D}" dt="2021-03-24T13:12:46.656" v="3489" actId="47"/>
        <pc:sldMkLst>
          <pc:docMk/>
          <pc:sldMk cId="1566858141" sldId="318"/>
        </pc:sldMkLst>
        <pc:spChg chg="add mod">
          <ac:chgData name="Antonissen Mark" userId="86cc062a-72e3-4786-a030-76814f5a1cfd" providerId="ADAL" clId="{59733DC8-FEA8-409D-9D29-AC675A648C6D}" dt="2021-03-24T10:20:09.631" v="3404" actId="1076"/>
          <ac:spMkLst>
            <pc:docMk/>
            <pc:sldMk cId="1566858141" sldId="318"/>
            <ac:spMk id="3" creationId="{2435BF70-AC15-4450-B05A-4A445964BFC6}"/>
          </ac:spMkLst>
        </pc:spChg>
        <pc:picChg chg="add mod">
          <ac:chgData name="Antonissen Mark" userId="86cc062a-72e3-4786-a030-76814f5a1cfd" providerId="ADAL" clId="{59733DC8-FEA8-409D-9D29-AC675A648C6D}" dt="2021-03-24T10:09:45.871" v="3278" actId="14100"/>
          <ac:picMkLst>
            <pc:docMk/>
            <pc:sldMk cId="1566858141" sldId="318"/>
            <ac:picMk id="2" creationId="{BDAD7570-03B6-4E95-BA27-7406A2CBE563}"/>
          </ac:picMkLst>
        </pc:picChg>
      </pc:sldChg>
      <pc:sldChg chg="add">
        <pc:chgData name="Antonissen Mark" userId="86cc062a-72e3-4786-a030-76814f5a1cfd" providerId="ADAL" clId="{59733DC8-FEA8-409D-9D29-AC675A648C6D}" dt="2021-03-24T14:47:46.362" v="3813"/>
        <pc:sldMkLst>
          <pc:docMk/>
          <pc:sldMk cId="3755969961" sldId="318"/>
        </pc:sldMkLst>
      </pc:sldChg>
      <pc:sldChg chg="modSp new del mod">
        <pc:chgData name="Antonissen Mark" userId="86cc062a-72e3-4786-a030-76814f5a1cfd" providerId="ADAL" clId="{59733DC8-FEA8-409D-9D29-AC675A648C6D}" dt="2021-03-24T13:12:44.611" v="3488" actId="47"/>
        <pc:sldMkLst>
          <pc:docMk/>
          <pc:sldMk cId="299802320" sldId="319"/>
        </pc:sldMkLst>
        <pc:spChg chg="mod">
          <ac:chgData name="Antonissen Mark" userId="86cc062a-72e3-4786-a030-76814f5a1cfd" providerId="ADAL" clId="{59733DC8-FEA8-409D-9D29-AC675A648C6D}" dt="2021-03-24T10:10:07.278" v="3314" actId="20577"/>
          <ac:spMkLst>
            <pc:docMk/>
            <pc:sldMk cId="299802320" sldId="319"/>
            <ac:spMk id="2" creationId="{DD5C9A6F-50D4-4244-8796-B61DE473AA51}"/>
          </ac:spMkLst>
        </pc:spChg>
      </pc:sldChg>
      <pc:sldChg chg="add">
        <pc:chgData name="Antonissen Mark" userId="86cc062a-72e3-4786-a030-76814f5a1cfd" providerId="ADAL" clId="{59733DC8-FEA8-409D-9D29-AC675A648C6D}" dt="2021-03-24T14:53:33.428" v="3831"/>
        <pc:sldMkLst>
          <pc:docMk/>
          <pc:sldMk cId="3188097619" sldId="319"/>
        </pc:sldMkLst>
      </pc:sldChg>
      <pc:sldChg chg="modSp new mod ord">
        <pc:chgData name="Antonissen Mark" userId="86cc062a-72e3-4786-a030-76814f5a1cfd" providerId="ADAL" clId="{59733DC8-FEA8-409D-9D29-AC675A648C6D}" dt="2021-03-24T17:20:08.391" v="3877" actId="20577"/>
        <pc:sldMkLst>
          <pc:docMk/>
          <pc:sldMk cId="3553486496" sldId="320"/>
        </pc:sldMkLst>
        <pc:spChg chg="mod">
          <ac:chgData name="Antonissen Mark" userId="86cc062a-72e3-4786-a030-76814f5a1cfd" providerId="ADAL" clId="{59733DC8-FEA8-409D-9D29-AC675A648C6D}" dt="2021-03-24T17:20:08.391" v="3877" actId="20577"/>
          <ac:spMkLst>
            <pc:docMk/>
            <pc:sldMk cId="3553486496" sldId="320"/>
            <ac:spMk id="2" creationId="{1DA98892-2CF9-455B-9A85-E92B9552184D}"/>
          </ac:spMkLst>
        </pc:spChg>
        <pc:spChg chg="mod">
          <ac:chgData name="Antonissen Mark" userId="86cc062a-72e3-4786-a030-76814f5a1cfd" providerId="ADAL" clId="{59733DC8-FEA8-409D-9D29-AC675A648C6D}" dt="2021-03-24T17:18:21.335" v="3867" actId="1076"/>
          <ac:spMkLst>
            <pc:docMk/>
            <pc:sldMk cId="3553486496" sldId="320"/>
            <ac:spMk id="3" creationId="{5E82F676-EB0B-4723-A005-98B6CBBDF16A}"/>
          </ac:spMkLst>
        </pc:spChg>
        <pc:picChg chg="mod">
          <ac:chgData name="Antonissen Mark" userId="86cc062a-72e3-4786-a030-76814f5a1cfd" providerId="ADAL" clId="{59733DC8-FEA8-409D-9D29-AC675A648C6D}" dt="2021-03-24T17:18:24.944" v="3868" actId="1076"/>
          <ac:picMkLst>
            <pc:docMk/>
            <pc:sldMk cId="3553486496" sldId="320"/>
            <ac:picMk id="5" creationId="{BA4CD573-534C-4DC8-BDCB-82B448244151}"/>
          </ac:picMkLst>
        </pc:picChg>
      </pc:sldChg>
      <pc:sldChg chg="add del">
        <pc:chgData name="Antonissen Mark" userId="86cc062a-72e3-4786-a030-76814f5a1cfd" providerId="ADAL" clId="{59733DC8-FEA8-409D-9D29-AC675A648C6D}" dt="2021-03-24T13:12:06.799" v="3487" actId="47"/>
        <pc:sldMkLst>
          <pc:docMk/>
          <pc:sldMk cId="1192947933" sldId="321"/>
        </pc:sldMkLst>
      </pc:sldChg>
      <pc:sldChg chg="modSp add mod">
        <pc:chgData name="Antonissen Mark" userId="86cc062a-72e3-4786-a030-76814f5a1cfd" providerId="ADAL" clId="{59733DC8-FEA8-409D-9D29-AC675A648C6D}" dt="2021-03-24T18:06:58.809" v="4118" actId="1037"/>
        <pc:sldMkLst>
          <pc:docMk/>
          <pc:sldMk cId="2534221119" sldId="321"/>
        </pc:sldMkLst>
        <pc:spChg chg="mod">
          <ac:chgData name="Antonissen Mark" userId="86cc062a-72e3-4786-a030-76814f5a1cfd" providerId="ADAL" clId="{59733DC8-FEA8-409D-9D29-AC675A648C6D}" dt="2021-03-24T18:06:58.809" v="4118" actId="1037"/>
          <ac:spMkLst>
            <pc:docMk/>
            <pc:sldMk cId="2534221119" sldId="321"/>
            <ac:spMk id="7" creationId="{00000000-0000-0000-0000-000000000000}"/>
          </ac:spMkLst>
        </pc:spChg>
        <pc:spChg chg="mod">
          <ac:chgData name="Antonissen Mark" userId="86cc062a-72e3-4786-a030-76814f5a1cfd" providerId="ADAL" clId="{59733DC8-FEA8-409D-9D29-AC675A648C6D}" dt="2021-03-24T18:06:48.707" v="4110" actId="14100"/>
          <ac:spMkLst>
            <pc:docMk/>
            <pc:sldMk cId="2534221119" sldId="321"/>
            <ac:spMk id="8" creationId="{00000000-0000-0000-0000-000000000000}"/>
          </ac:spMkLst>
        </pc:spChg>
        <pc:picChg chg="mod">
          <ac:chgData name="Antonissen Mark" userId="86cc062a-72e3-4786-a030-76814f5a1cfd" providerId="ADAL" clId="{59733DC8-FEA8-409D-9D29-AC675A648C6D}" dt="2021-03-24T18:06:37.579" v="4109" actId="14100"/>
          <ac:picMkLst>
            <pc:docMk/>
            <pc:sldMk cId="2534221119" sldId="321"/>
            <ac:picMk id="2" creationId="{00000000-0000-0000-0000-000000000000}"/>
          </ac:picMkLst>
        </pc:picChg>
      </pc:sldChg>
      <pc:sldChg chg="add">
        <pc:chgData name="Antonissen Mark" userId="86cc062a-72e3-4786-a030-76814f5a1cfd" providerId="ADAL" clId="{59733DC8-FEA8-409D-9D29-AC675A648C6D}" dt="2021-03-24T13:12:03.628" v="3486"/>
        <pc:sldMkLst>
          <pc:docMk/>
          <pc:sldMk cId="4018967670" sldId="322"/>
        </pc:sldMkLst>
      </pc:sldChg>
      <pc:sldChg chg="addSp modSp new del mod">
        <pc:chgData name="Antonissen Mark" userId="86cc062a-72e3-4786-a030-76814f5a1cfd" providerId="ADAL" clId="{59733DC8-FEA8-409D-9D29-AC675A648C6D}" dt="2021-03-24T14:55:57.624" v="3853" actId="47"/>
        <pc:sldMkLst>
          <pc:docMk/>
          <pc:sldMk cId="2199075860" sldId="323"/>
        </pc:sldMkLst>
        <pc:picChg chg="add mod">
          <ac:chgData name="Antonissen Mark" userId="86cc062a-72e3-4786-a030-76814f5a1cfd" providerId="ADAL" clId="{59733DC8-FEA8-409D-9D29-AC675A648C6D}" dt="2021-03-24T13:59:02.649" v="3749" actId="1076"/>
          <ac:picMkLst>
            <pc:docMk/>
            <pc:sldMk cId="2199075860" sldId="323"/>
            <ac:picMk id="2" creationId="{D1534059-D996-4B86-A431-4B3C9C4B0443}"/>
          </ac:picMkLst>
        </pc:picChg>
      </pc:sldChg>
      <pc:sldChg chg="modSp add mod">
        <pc:chgData name="Antonissen Mark" userId="86cc062a-72e3-4786-a030-76814f5a1cfd" providerId="ADAL" clId="{59733DC8-FEA8-409D-9D29-AC675A648C6D}" dt="2021-03-24T14:48:23.133" v="3815" actId="14100"/>
        <pc:sldMkLst>
          <pc:docMk/>
          <pc:sldMk cId="2767661848" sldId="324"/>
        </pc:sldMkLst>
        <pc:spChg chg="mod">
          <ac:chgData name="Antonissen Mark" userId="86cc062a-72e3-4786-a030-76814f5a1cfd" providerId="ADAL" clId="{59733DC8-FEA8-409D-9D29-AC675A648C6D}" dt="2021-03-24T14:48:23.133" v="3815" actId="14100"/>
          <ac:spMkLst>
            <pc:docMk/>
            <pc:sldMk cId="2767661848" sldId="324"/>
            <ac:spMk id="5" creationId="{5E1FCB6A-DBAF-4089-A8F7-32B99A530EDA}"/>
          </ac:spMkLst>
        </pc:spChg>
      </pc:sldChg>
      <pc:sldChg chg="modSp add mod">
        <pc:chgData name="Antonissen Mark" userId="86cc062a-72e3-4786-a030-76814f5a1cfd" providerId="ADAL" clId="{59733DC8-FEA8-409D-9D29-AC675A648C6D}" dt="2021-03-24T14:48:32.916" v="3816" actId="14100"/>
        <pc:sldMkLst>
          <pc:docMk/>
          <pc:sldMk cId="947945398" sldId="325"/>
        </pc:sldMkLst>
        <pc:spChg chg="mod">
          <ac:chgData name="Antonissen Mark" userId="86cc062a-72e3-4786-a030-76814f5a1cfd" providerId="ADAL" clId="{59733DC8-FEA8-409D-9D29-AC675A648C6D}" dt="2021-03-24T14:48:32.916" v="3816" actId="14100"/>
          <ac:spMkLst>
            <pc:docMk/>
            <pc:sldMk cId="947945398" sldId="325"/>
            <ac:spMk id="6" creationId="{5E1FCB6A-DBAF-4089-A8F7-32B99A530EDA}"/>
          </ac:spMkLst>
        </pc:spChg>
      </pc:sldChg>
      <pc:sldChg chg="modSp add mod">
        <pc:chgData name="Antonissen Mark" userId="86cc062a-72e3-4786-a030-76814f5a1cfd" providerId="ADAL" clId="{59733DC8-FEA8-409D-9D29-AC675A648C6D}" dt="2021-03-24T14:48:52.572" v="3817" actId="14100"/>
        <pc:sldMkLst>
          <pc:docMk/>
          <pc:sldMk cId="3996492422" sldId="326"/>
        </pc:sldMkLst>
        <pc:spChg chg="mod">
          <ac:chgData name="Antonissen Mark" userId="86cc062a-72e3-4786-a030-76814f5a1cfd" providerId="ADAL" clId="{59733DC8-FEA8-409D-9D29-AC675A648C6D}" dt="2021-03-24T14:48:52.572" v="3817" actId="14100"/>
          <ac:spMkLst>
            <pc:docMk/>
            <pc:sldMk cId="3996492422" sldId="326"/>
            <ac:spMk id="4" creationId="{5E1FCB6A-DBAF-4089-A8F7-32B99A530EDA}"/>
          </ac:spMkLst>
        </pc:spChg>
      </pc:sldChg>
      <pc:sldChg chg="modSp add mod">
        <pc:chgData name="Antonissen Mark" userId="86cc062a-72e3-4786-a030-76814f5a1cfd" providerId="ADAL" clId="{59733DC8-FEA8-409D-9D29-AC675A648C6D}" dt="2021-03-24T14:49:53.029" v="3819" actId="14100"/>
        <pc:sldMkLst>
          <pc:docMk/>
          <pc:sldMk cId="3525820050" sldId="327"/>
        </pc:sldMkLst>
        <pc:spChg chg="mod">
          <ac:chgData name="Antonissen Mark" userId="86cc062a-72e3-4786-a030-76814f5a1cfd" providerId="ADAL" clId="{59733DC8-FEA8-409D-9D29-AC675A648C6D}" dt="2021-03-24T14:49:53.029" v="3819" actId="14100"/>
          <ac:spMkLst>
            <pc:docMk/>
            <pc:sldMk cId="3525820050" sldId="327"/>
            <ac:spMk id="8" creationId="{5E1FCB6A-DBAF-4089-A8F7-32B99A530EDA}"/>
          </ac:spMkLst>
        </pc:spChg>
      </pc:sldChg>
      <pc:sldChg chg="add">
        <pc:chgData name="Antonissen Mark" userId="86cc062a-72e3-4786-a030-76814f5a1cfd" providerId="ADAL" clId="{59733DC8-FEA8-409D-9D29-AC675A648C6D}" dt="2021-03-24T14:49:45.510" v="3818"/>
        <pc:sldMkLst>
          <pc:docMk/>
          <pc:sldMk cId="3895860822" sldId="328"/>
        </pc:sldMkLst>
      </pc:sldChg>
      <pc:sldChg chg="add">
        <pc:chgData name="Antonissen Mark" userId="86cc062a-72e3-4786-a030-76814f5a1cfd" providerId="ADAL" clId="{59733DC8-FEA8-409D-9D29-AC675A648C6D}" dt="2021-03-24T14:49:45.510" v="3818"/>
        <pc:sldMkLst>
          <pc:docMk/>
          <pc:sldMk cId="2264684278" sldId="329"/>
        </pc:sldMkLst>
      </pc:sldChg>
      <pc:sldChg chg="modSp add mod">
        <pc:chgData name="Antonissen Mark" userId="86cc062a-72e3-4786-a030-76814f5a1cfd" providerId="ADAL" clId="{59733DC8-FEA8-409D-9D29-AC675A648C6D}" dt="2021-03-24T14:50:18.748" v="3820" actId="14100"/>
        <pc:sldMkLst>
          <pc:docMk/>
          <pc:sldMk cId="1400933476" sldId="330"/>
        </pc:sldMkLst>
        <pc:spChg chg="mod">
          <ac:chgData name="Antonissen Mark" userId="86cc062a-72e3-4786-a030-76814f5a1cfd" providerId="ADAL" clId="{59733DC8-FEA8-409D-9D29-AC675A648C6D}" dt="2021-03-24T14:50:18.748" v="3820" actId="14100"/>
          <ac:spMkLst>
            <pc:docMk/>
            <pc:sldMk cId="1400933476" sldId="330"/>
            <ac:spMk id="4" creationId="{5E1FCB6A-DBAF-4089-A8F7-32B99A530EDA}"/>
          </ac:spMkLst>
        </pc:spChg>
      </pc:sldChg>
      <pc:sldChg chg="modSp add mod">
        <pc:chgData name="Antonissen Mark" userId="86cc062a-72e3-4786-a030-76814f5a1cfd" providerId="ADAL" clId="{59733DC8-FEA8-409D-9D29-AC675A648C6D}" dt="2021-03-24T14:50:23.772" v="3821" actId="14100"/>
        <pc:sldMkLst>
          <pc:docMk/>
          <pc:sldMk cId="4279125818" sldId="331"/>
        </pc:sldMkLst>
        <pc:spChg chg="mod">
          <ac:chgData name="Antonissen Mark" userId="86cc062a-72e3-4786-a030-76814f5a1cfd" providerId="ADAL" clId="{59733DC8-FEA8-409D-9D29-AC675A648C6D}" dt="2021-03-24T14:50:23.772" v="3821" actId="14100"/>
          <ac:spMkLst>
            <pc:docMk/>
            <pc:sldMk cId="4279125818" sldId="331"/>
            <ac:spMk id="4" creationId="{5E1FCB6A-DBAF-4089-A8F7-32B99A530EDA}"/>
          </ac:spMkLst>
        </pc:spChg>
      </pc:sldChg>
      <pc:sldChg chg="modSp add del mod">
        <pc:chgData name="Antonissen Mark" userId="86cc062a-72e3-4786-a030-76814f5a1cfd" providerId="ADAL" clId="{59733DC8-FEA8-409D-9D29-AC675A648C6D}" dt="2021-03-24T14:53:10.185" v="3826" actId="47"/>
        <pc:sldMkLst>
          <pc:docMk/>
          <pc:sldMk cId="1546486565" sldId="332"/>
        </pc:sldMkLst>
        <pc:spChg chg="mod">
          <ac:chgData name="Antonissen Mark" userId="86cc062a-72e3-4786-a030-76814f5a1cfd" providerId="ADAL" clId="{59733DC8-FEA8-409D-9D29-AC675A648C6D}" dt="2021-03-24T14:51:03.659" v="3823" actId="14100"/>
          <ac:spMkLst>
            <pc:docMk/>
            <pc:sldMk cId="1546486565" sldId="332"/>
            <ac:spMk id="8" creationId="{5E1FCB6A-DBAF-4089-A8F7-32B99A530EDA}"/>
          </ac:spMkLst>
        </pc:spChg>
      </pc:sldChg>
      <pc:sldChg chg="add">
        <pc:chgData name="Antonissen Mark" userId="86cc062a-72e3-4786-a030-76814f5a1cfd" providerId="ADAL" clId="{59733DC8-FEA8-409D-9D29-AC675A648C6D}" dt="2021-03-24T14:53:33.428" v="3831"/>
        <pc:sldMkLst>
          <pc:docMk/>
          <pc:sldMk cId="3603548466" sldId="332"/>
        </pc:sldMkLst>
      </pc:sldChg>
      <pc:sldChg chg="add del">
        <pc:chgData name="Antonissen Mark" userId="86cc062a-72e3-4786-a030-76814f5a1cfd" providerId="ADAL" clId="{59733DC8-FEA8-409D-9D29-AC675A648C6D}" dt="2021-03-24T14:53:13.520" v="3827" actId="47"/>
        <pc:sldMkLst>
          <pc:docMk/>
          <pc:sldMk cId="1875988143" sldId="333"/>
        </pc:sldMkLst>
      </pc:sldChg>
      <pc:sldChg chg="add">
        <pc:chgData name="Antonissen Mark" userId="86cc062a-72e3-4786-a030-76814f5a1cfd" providerId="ADAL" clId="{59733DC8-FEA8-409D-9D29-AC675A648C6D}" dt="2021-03-24T14:53:33.428" v="3831"/>
        <pc:sldMkLst>
          <pc:docMk/>
          <pc:sldMk cId="2464923449" sldId="333"/>
        </pc:sldMkLst>
      </pc:sldChg>
      <pc:sldChg chg="add">
        <pc:chgData name="Antonissen Mark" userId="86cc062a-72e3-4786-a030-76814f5a1cfd" providerId="ADAL" clId="{59733DC8-FEA8-409D-9D29-AC675A648C6D}" dt="2021-03-24T14:53:33.428" v="3831"/>
        <pc:sldMkLst>
          <pc:docMk/>
          <pc:sldMk cId="518662963" sldId="334"/>
        </pc:sldMkLst>
      </pc:sldChg>
      <pc:sldChg chg="add del">
        <pc:chgData name="Antonissen Mark" userId="86cc062a-72e3-4786-a030-76814f5a1cfd" providerId="ADAL" clId="{59733DC8-FEA8-409D-9D29-AC675A648C6D}" dt="2021-03-24T14:53:15.246" v="3828" actId="47"/>
        <pc:sldMkLst>
          <pc:docMk/>
          <pc:sldMk cId="1920821366" sldId="334"/>
        </pc:sldMkLst>
      </pc:sldChg>
      <pc:sldChg chg="modSp add mod">
        <pc:chgData name="Antonissen Mark" userId="86cc062a-72e3-4786-a030-76814f5a1cfd" providerId="ADAL" clId="{59733DC8-FEA8-409D-9D29-AC675A648C6D}" dt="2021-03-24T17:24:39.524" v="3908" actId="255"/>
        <pc:sldMkLst>
          <pc:docMk/>
          <pc:sldMk cId="1346527250" sldId="335"/>
        </pc:sldMkLst>
        <pc:spChg chg="mod">
          <ac:chgData name="Antonissen Mark" userId="86cc062a-72e3-4786-a030-76814f5a1cfd" providerId="ADAL" clId="{59733DC8-FEA8-409D-9D29-AC675A648C6D}" dt="2021-03-24T17:24:01.042" v="3905" actId="1076"/>
          <ac:spMkLst>
            <pc:docMk/>
            <pc:sldMk cId="1346527250" sldId="335"/>
            <ac:spMk id="4" creationId="{00000000-0000-0000-0000-000000000000}"/>
          </ac:spMkLst>
        </pc:spChg>
        <pc:spChg chg="mod">
          <ac:chgData name="Antonissen Mark" userId="86cc062a-72e3-4786-a030-76814f5a1cfd" providerId="ADAL" clId="{59733DC8-FEA8-409D-9D29-AC675A648C6D}" dt="2021-03-24T17:24:39.524" v="3908" actId="255"/>
          <ac:spMkLst>
            <pc:docMk/>
            <pc:sldMk cId="1346527250" sldId="335"/>
            <ac:spMk id="5" creationId="{00000000-0000-0000-0000-000000000000}"/>
          </ac:spMkLst>
        </pc:spChg>
      </pc:sldChg>
      <pc:sldChg chg="add del">
        <pc:chgData name="Antonissen Mark" userId="86cc062a-72e3-4786-a030-76814f5a1cfd" providerId="ADAL" clId="{59733DC8-FEA8-409D-9D29-AC675A648C6D}" dt="2021-03-24T14:53:16.697" v="3829" actId="47"/>
        <pc:sldMkLst>
          <pc:docMk/>
          <pc:sldMk cId="4199967693" sldId="335"/>
        </pc:sldMkLst>
      </pc:sldChg>
      <pc:sldChg chg="modSp mod">
        <pc:chgData name="Antonissen Mark" userId="86cc062a-72e3-4786-a030-76814f5a1cfd" providerId="ADAL" clId="{59733DC8-FEA8-409D-9D29-AC675A648C6D}" dt="2021-03-24T17:20:04.952" v="3876" actId="20577"/>
        <pc:sldMkLst>
          <pc:docMk/>
          <pc:sldMk cId="3506785525" sldId="336"/>
        </pc:sldMkLst>
        <pc:spChg chg="mod">
          <ac:chgData name="Antonissen Mark" userId="86cc062a-72e3-4786-a030-76814f5a1cfd" providerId="ADAL" clId="{59733DC8-FEA8-409D-9D29-AC675A648C6D}" dt="2021-03-24T17:20:04.952" v="3876" actId="20577"/>
          <ac:spMkLst>
            <pc:docMk/>
            <pc:sldMk cId="3506785525" sldId="336"/>
            <ac:spMk id="2" creationId="{56047144-F217-4D6E-A80C-DDE516AAE8AF}"/>
          </ac:spMkLst>
        </pc:spChg>
        <pc:spChg chg="mod">
          <ac:chgData name="Antonissen Mark" userId="86cc062a-72e3-4786-a030-76814f5a1cfd" providerId="ADAL" clId="{59733DC8-FEA8-409D-9D29-AC675A648C6D}" dt="2021-03-24T17:17:51.271" v="3860" actId="1076"/>
          <ac:spMkLst>
            <pc:docMk/>
            <pc:sldMk cId="3506785525" sldId="336"/>
            <ac:spMk id="3" creationId="{B9D465AE-C719-47E9-BBD5-511C0672F40F}"/>
          </ac:spMkLst>
        </pc:spChg>
      </pc:sldChg>
      <pc:sldChg chg="modSp add del mod">
        <pc:chgData name="Antonissen Mark" userId="86cc062a-72e3-4786-a030-76814f5a1cfd" providerId="ADAL" clId="{59733DC8-FEA8-409D-9D29-AC675A648C6D}" dt="2021-03-24T14:53:18.687" v="3830" actId="47"/>
        <pc:sldMkLst>
          <pc:docMk/>
          <pc:sldMk cId="4041315956" sldId="336"/>
        </pc:sldMkLst>
        <pc:spChg chg="mod">
          <ac:chgData name="Antonissen Mark" userId="86cc062a-72e3-4786-a030-76814f5a1cfd" providerId="ADAL" clId="{59733DC8-FEA8-409D-9D29-AC675A648C6D}" dt="2021-03-24T14:51:17.828" v="3824" actId="14100"/>
          <ac:spMkLst>
            <pc:docMk/>
            <pc:sldMk cId="4041315956" sldId="336"/>
            <ac:spMk id="4" creationId="{5E1FCB6A-DBAF-4089-A8F7-32B99A530EDA}"/>
          </ac:spMkLst>
        </pc:spChg>
      </pc:sldChg>
      <pc:sldChg chg="modSp mod ord">
        <pc:chgData name="Antonissen Mark" userId="86cc062a-72e3-4786-a030-76814f5a1cfd" providerId="ADAL" clId="{59733DC8-FEA8-409D-9D29-AC675A648C6D}" dt="2021-03-24T18:15:50.795" v="4120"/>
        <pc:sldMkLst>
          <pc:docMk/>
          <pc:sldMk cId="3748322698" sldId="337"/>
        </pc:sldMkLst>
        <pc:spChg chg="mod">
          <ac:chgData name="Antonissen Mark" userId="86cc062a-72e3-4786-a030-76814f5a1cfd" providerId="ADAL" clId="{59733DC8-FEA8-409D-9D29-AC675A648C6D}" dt="2021-03-24T17:25:20.956" v="3909" actId="404"/>
          <ac:spMkLst>
            <pc:docMk/>
            <pc:sldMk cId="3748322698" sldId="337"/>
            <ac:spMk id="2" creationId="{47963713-7618-4EAA-9762-B2D2C5DC001E}"/>
          </ac:spMkLst>
        </pc:spChg>
        <pc:spChg chg="mod">
          <ac:chgData name="Antonissen Mark" userId="86cc062a-72e3-4786-a030-76814f5a1cfd" providerId="ADAL" clId="{59733DC8-FEA8-409D-9D29-AC675A648C6D}" dt="2021-03-24T17:21:23.843" v="3885" actId="14100"/>
          <ac:spMkLst>
            <pc:docMk/>
            <pc:sldMk cId="3748322698" sldId="337"/>
            <ac:spMk id="3" creationId="{E1D5D532-9C0D-46E3-A36A-0EAEE9C5BCA6}"/>
          </ac:spMkLst>
        </pc:spChg>
      </pc:sldChg>
      <pc:sldChg chg="modSp mod">
        <pc:chgData name="Antonissen Mark" userId="86cc062a-72e3-4786-a030-76814f5a1cfd" providerId="ADAL" clId="{59733DC8-FEA8-409D-9D29-AC675A648C6D}" dt="2021-03-24T17:51:51.436" v="4104" actId="1076"/>
        <pc:sldMkLst>
          <pc:docMk/>
          <pc:sldMk cId="1482406250" sldId="338"/>
        </pc:sldMkLst>
        <pc:spChg chg="mod">
          <ac:chgData name="Antonissen Mark" userId="86cc062a-72e3-4786-a030-76814f5a1cfd" providerId="ADAL" clId="{59733DC8-FEA8-409D-9D29-AC675A648C6D}" dt="2021-03-24T17:51:40.279" v="4103" actId="1076"/>
          <ac:spMkLst>
            <pc:docMk/>
            <pc:sldMk cId="1482406250" sldId="338"/>
            <ac:spMk id="2" creationId="{3A2AB1DB-6C83-446C-81A6-3A0D72CBDF12}"/>
          </ac:spMkLst>
        </pc:spChg>
        <pc:spChg chg="mod">
          <ac:chgData name="Antonissen Mark" userId="86cc062a-72e3-4786-a030-76814f5a1cfd" providerId="ADAL" clId="{59733DC8-FEA8-409D-9D29-AC675A648C6D}" dt="2021-03-24T17:51:51.436" v="4104" actId="1076"/>
          <ac:spMkLst>
            <pc:docMk/>
            <pc:sldMk cId="1482406250" sldId="338"/>
            <ac:spMk id="3" creationId="{39FF8119-2EC9-4D10-BDE7-BFBA2C28DC10}"/>
          </ac:spMkLst>
        </pc:spChg>
      </pc:sldChg>
    </pc:docChg>
  </pc:docChgLst>
  <pc:docChgLst>
    <pc:chgData name="De Molder Patrick" userId="S::patrick.demolder@vlaio.be::bd932fe5-8b4f-4fcc-b078-014a4f366757" providerId="AD" clId="Web-{4A3B2B3F-8FA7-4BCC-A69C-82689D667550}"/>
    <pc:docChg chg="addSld modSld">
      <pc:chgData name="De Molder Patrick" userId="S::patrick.demolder@vlaio.be::bd932fe5-8b4f-4fcc-b078-014a4f366757" providerId="AD" clId="Web-{4A3B2B3F-8FA7-4BCC-A69C-82689D667550}" dt="2021-03-24T20:21:44.377" v="381" actId="1076"/>
      <pc:docMkLst>
        <pc:docMk/>
      </pc:docMkLst>
      <pc:sldChg chg="addSp delSp modSp mod setBg addAnim delAnim">
        <pc:chgData name="De Molder Patrick" userId="S::patrick.demolder@vlaio.be::bd932fe5-8b4f-4fcc-b078-014a4f366757" providerId="AD" clId="Web-{4A3B2B3F-8FA7-4BCC-A69C-82689D667550}" dt="2021-03-24T19:57:29.152" v="241"/>
        <pc:sldMkLst>
          <pc:docMk/>
          <pc:sldMk cId="3553486496" sldId="320"/>
        </pc:sldMkLst>
        <pc:spChg chg="mod ord">
          <ac:chgData name="De Molder Patrick" userId="S::patrick.demolder@vlaio.be::bd932fe5-8b4f-4fcc-b078-014a4f366757" providerId="AD" clId="Web-{4A3B2B3F-8FA7-4BCC-A69C-82689D667550}" dt="2021-03-24T19:57:29.152" v="241"/>
          <ac:spMkLst>
            <pc:docMk/>
            <pc:sldMk cId="3553486496" sldId="320"/>
            <ac:spMk id="2" creationId="{1DA98892-2CF9-455B-9A85-E92B9552184D}"/>
          </ac:spMkLst>
        </pc:spChg>
        <pc:spChg chg="mod">
          <ac:chgData name="De Molder Patrick" userId="S::patrick.demolder@vlaio.be::bd932fe5-8b4f-4fcc-b078-014a4f366757" providerId="AD" clId="Web-{4A3B2B3F-8FA7-4BCC-A69C-82689D667550}" dt="2021-03-24T19:57:29.152" v="241"/>
          <ac:spMkLst>
            <pc:docMk/>
            <pc:sldMk cId="3553486496" sldId="320"/>
            <ac:spMk id="3" creationId="{5E82F676-EB0B-4723-A005-98B6CBBDF16A}"/>
          </ac:spMkLst>
        </pc:spChg>
        <pc:spChg chg="add del">
          <ac:chgData name="De Molder Patrick" userId="S::patrick.demolder@vlaio.be::bd932fe5-8b4f-4fcc-b078-014a4f366757" providerId="AD" clId="Web-{4A3B2B3F-8FA7-4BCC-A69C-82689D667550}" dt="2021-03-24T16:26:41.792" v="42"/>
          <ac:spMkLst>
            <pc:docMk/>
            <pc:sldMk cId="3553486496" sldId="320"/>
            <ac:spMk id="6" creationId="{07322A9E-F1EC-405E-8971-BA906EFFCCB8}"/>
          </ac:spMkLst>
        </pc:spChg>
        <pc:spChg chg="add del">
          <ac:chgData name="De Molder Patrick" userId="S::patrick.demolder@vlaio.be::bd932fe5-8b4f-4fcc-b078-014a4f366757" providerId="AD" clId="Web-{4A3B2B3F-8FA7-4BCC-A69C-82689D667550}" dt="2021-03-24T16:26:41.792" v="42"/>
          <ac:spMkLst>
            <pc:docMk/>
            <pc:sldMk cId="3553486496" sldId="320"/>
            <ac:spMk id="7" creationId="{A5704422-1118-4FD1-95AD-29A064EB80D9}"/>
          </ac:spMkLst>
        </pc:spChg>
        <pc:spChg chg="add del">
          <ac:chgData name="De Molder Patrick" userId="S::patrick.demolder@vlaio.be::bd932fe5-8b4f-4fcc-b078-014a4f366757" providerId="AD" clId="Web-{4A3B2B3F-8FA7-4BCC-A69C-82689D667550}" dt="2021-03-24T16:26:41.792" v="42"/>
          <ac:spMkLst>
            <pc:docMk/>
            <pc:sldMk cId="3553486496" sldId="320"/>
            <ac:spMk id="8" creationId="{A88B2AAA-B805-498E-A9E6-98B885855498}"/>
          </ac:spMkLst>
        </pc:spChg>
        <pc:spChg chg="add del">
          <ac:chgData name="De Molder Patrick" userId="S::patrick.demolder@vlaio.be::bd932fe5-8b4f-4fcc-b078-014a4f366757" providerId="AD" clId="Web-{4A3B2B3F-8FA7-4BCC-A69C-82689D667550}" dt="2021-03-24T16:23:09.921" v="2"/>
          <ac:spMkLst>
            <pc:docMk/>
            <pc:sldMk cId="3553486496" sldId="320"/>
            <ac:spMk id="9" creationId="{A8384FB5-9ADC-4DDC-881B-597D56F5B15D}"/>
          </ac:spMkLst>
        </pc:spChg>
        <pc:spChg chg="add del">
          <ac:chgData name="De Molder Patrick" userId="S::patrick.demolder@vlaio.be::bd932fe5-8b4f-4fcc-b078-014a4f366757" providerId="AD" clId="Web-{4A3B2B3F-8FA7-4BCC-A69C-82689D667550}" dt="2021-03-24T16:26:41.792" v="42"/>
          <ac:spMkLst>
            <pc:docMk/>
            <pc:sldMk cId="3553486496" sldId="320"/>
            <ac:spMk id="10" creationId="{9B8051E0-19D7-43E1-BFD9-E6DBFEB3A3F1}"/>
          </ac:spMkLst>
        </pc:spChg>
        <pc:spChg chg="add del">
          <ac:chgData name="De Molder Patrick" userId="S::patrick.demolder@vlaio.be::bd932fe5-8b4f-4fcc-b078-014a4f366757" providerId="AD" clId="Web-{4A3B2B3F-8FA7-4BCC-A69C-82689D667550}" dt="2021-03-24T16:23:09.921" v="2"/>
          <ac:spMkLst>
            <pc:docMk/>
            <pc:sldMk cId="3553486496" sldId="320"/>
            <ac:spMk id="11" creationId="{1199E1B1-A8C0-4FE8-A5A8-1CB41D69F857}"/>
          </ac:spMkLst>
        </pc:spChg>
        <pc:spChg chg="add">
          <ac:chgData name="De Molder Patrick" userId="S::patrick.demolder@vlaio.be::bd932fe5-8b4f-4fcc-b078-014a4f366757" providerId="AD" clId="Web-{4A3B2B3F-8FA7-4BCC-A69C-82689D667550}" dt="2021-03-24T19:57:29.152" v="241"/>
          <ac:spMkLst>
            <pc:docMk/>
            <pc:sldMk cId="3553486496" sldId="320"/>
            <ac:spMk id="12" creationId="{3FCFB1DE-0B7E-48CC-BA90-B2AB0889F9D6}"/>
          </ac:spMkLst>
        </pc:spChg>
        <pc:spChg chg="add del">
          <ac:chgData name="De Molder Patrick" userId="S::patrick.demolder@vlaio.be::bd932fe5-8b4f-4fcc-b078-014a4f366757" providerId="AD" clId="Web-{4A3B2B3F-8FA7-4BCC-A69C-82689D667550}" dt="2021-03-24T16:23:09.921" v="2"/>
          <ac:spMkLst>
            <pc:docMk/>
            <pc:sldMk cId="3553486496" sldId="320"/>
            <ac:spMk id="13" creationId="{84A8DE83-DE75-4B41-9DB4-A7EC0B0DEC0B}"/>
          </ac:spMkLst>
        </pc:spChg>
        <pc:spChg chg="add">
          <ac:chgData name="De Molder Patrick" userId="S::patrick.demolder@vlaio.be::bd932fe5-8b4f-4fcc-b078-014a4f366757" providerId="AD" clId="Web-{4A3B2B3F-8FA7-4BCC-A69C-82689D667550}" dt="2021-03-24T19:57:29.152" v="241"/>
          <ac:spMkLst>
            <pc:docMk/>
            <pc:sldMk cId="3553486496" sldId="320"/>
            <ac:spMk id="14" creationId="{665DBBEF-238B-476B-96AB-8AAC3224ECEA}"/>
          </ac:spMkLst>
        </pc:spChg>
        <pc:spChg chg="add del">
          <ac:chgData name="De Molder Patrick" userId="S::patrick.demolder@vlaio.be::bd932fe5-8b4f-4fcc-b078-014a4f366757" providerId="AD" clId="Web-{4A3B2B3F-8FA7-4BCC-A69C-82689D667550}" dt="2021-03-24T16:23:09.921" v="2"/>
          <ac:spMkLst>
            <pc:docMk/>
            <pc:sldMk cId="3553486496" sldId="320"/>
            <ac:spMk id="15" creationId="{A7009A0A-BEF5-4EAC-AF15-E4F9F002E239}"/>
          </ac:spMkLst>
        </pc:spChg>
        <pc:spChg chg="add del">
          <ac:chgData name="De Molder Patrick" userId="S::patrick.demolder@vlaio.be::bd932fe5-8b4f-4fcc-b078-014a4f366757" providerId="AD" clId="Web-{4A3B2B3F-8FA7-4BCC-A69C-82689D667550}" dt="2021-03-24T16:26:41.792" v="42"/>
          <ac:spMkLst>
            <pc:docMk/>
            <pc:sldMk cId="3553486496" sldId="320"/>
            <ac:spMk id="17" creationId="{4EDB2B02-86A2-46F5-A4BE-B7D9B10411D6}"/>
          </ac:spMkLst>
        </pc:spChg>
        <pc:spChg chg="add del">
          <ac:chgData name="De Molder Patrick" userId="S::patrick.demolder@vlaio.be::bd932fe5-8b4f-4fcc-b078-014a4f366757" providerId="AD" clId="Web-{4A3B2B3F-8FA7-4BCC-A69C-82689D667550}" dt="2021-03-24T16:26:41.792" v="42"/>
          <ac:spMkLst>
            <pc:docMk/>
            <pc:sldMk cId="3553486496" sldId="320"/>
            <ac:spMk id="19" creationId="{43954639-FB5D-41F4-9560-6F6DFE778425}"/>
          </ac:spMkLst>
        </pc:spChg>
        <pc:spChg chg="add del">
          <ac:chgData name="De Molder Patrick" userId="S::patrick.demolder@vlaio.be::bd932fe5-8b4f-4fcc-b078-014a4f366757" providerId="AD" clId="Web-{4A3B2B3F-8FA7-4BCC-A69C-82689D667550}" dt="2021-03-24T16:26:41.792" v="42"/>
          <ac:spMkLst>
            <pc:docMk/>
            <pc:sldMk cId="3553486496" sldId="320"/>
            <ac:spMk id="21" creationId="{E898931C-0323-41FA-A036-20F818B1FF81}"/>
          </ac:spMkLst>
        </pc:spChg>
        <pc:spChg chg="add del">
          <ac:chgData name="De Molder Patrick" userId="S::patrick.demolder@vlaio.be::bd932fe5-8b4f-4fcc-b078-014a4f366757" providerId="AD" clId="Web-{4A3B2B3F-8FA7-4BCC-A69C-82689D667550}" dt="2021-03-24T16:26:41.792" v="42"/>
          <ac:spMkLst>
            <pc:docMk/>
            <pc:sldMk cId="3553486496" sldId="320"/>
            <ac:spMk id="23" creationId="{89AFE9DD-0792-4B98-B4EB-97ACA17E6AA8}"/>
          </ac:spMkLst>
        </pc:spChg>
        <pc:spChg chg="add del">
          <ac:chgData name="De Molder Patrick" userId="S::patrick.demolder@vlaio.be::bd932fe5-8b4f-4fcc-b078-014a4f366757" providerId="AD" clId="Web-{4A3B2B3F-8FA7-4BCC-A69C-82689D667550}" dt="2021-03-24T16:26:41.792" v="42"/>
          <ac:spMkLst>
            <pc:docMk/>
            <pc:sldMk cId="3553486496" sldId="320"/>
            <ac:spMk id="25" creationId="{3981F5C4-9AE1-404E-AF44-A4E6DB374F9D}"/>
          </ac:spMkLst>
        </pc:spChg>
        <pc:spChg chg="add del">
          <ac:chgData name="De Molder Patrick" userId="S::patrick.demolder@vlaio.be::bd932fe5-8b4f-4fcc-b078-014a4f366757" providerId="AD" clId="Web-{4A3B2B3F-8FA7-4BCC-A69C-82689D667550}" dt="2021-03-24T16:26:41.792" v="42"/>
          <ac:spMkLst>
            <pc:docMk/>
            <pc:sldMk cId="3553486496" sldId="320"/>
            <ac:spMk id="27" creationId="{763C1781-8726-4FAC-8C45-FF40376BE409}"/>
          </ac:spMkLst>
        </pc:spChg>
        <pc:spChg chg="add del">
          <ac:chgData name="De Molder Patrick" userId="S::patrick.demolder@vlaio.be::bd932fe5-8b4f-4fcc-b078-014a4f366757" providerId="AD" clId="Web-{4A3B2B3F-8FA7-4BCC-A69C-82689D667550}" dt="2021-03-24T16:26:41.792" v="42"/>
          <ac:spMkLst>
            <pc:docMk/>
            <pc:sldMk cId="3553486496" sldId="320"/>
            <ac:spMk id="29" creationId="{301491B5-56C7-43DC-A3D9-861EECCA056A}"/>
          </ac:spMkLst>
        </pc:spChg>
        <pc:spChg chg="add del">
          <ac:chgData name="De Molder Patrick" userId="S::patrick.demolder@vlaio.be::bd932fe5-8b4f-4fcc-b078-014a4f366757" providerId="AD" clId="Web-{4A3B2B3F-8FA7-4BCC-A69C-82689D667550}" dt="2021-03-24T16:26:41.792" v="42"/>
          <ac:spMkLst>
            <pc:docMk/>
            <pc:sldMk cId="3553486496" sldId="320"/>
            <ac:spMk id="31" creationId="{237E2353-22DF-46E0-A200-FB30F8F394E2}"/>
          </ac:spMkLst>
        </pc:spChg>
        <pc:spChg chg="add del">
          <ac:chgData name="De Molder Patrick" userId="S::patrick.demolder@vlaio.be::bd932fe5-8b4f-4fcc-b078-014a4f366757" providerId="AD" clId="Web-{4A3B2B3F-8FA7-4BCC-A69C-82689D667550}" dt="2021-03-24T16:26:41.792" v="42"/>
          <ac:spMkLst>
            <pc:docMk/>
            <pc:sldMk cId="3553486496" sldId="320"/>
            <ac:spMk id="33" creationId="{DD6138DB-057B-45F7-A5F4-E7BFDA20D02C}"/>
          </ac:spMkLst>
        </pc:spChg>
        <pc:spChg chg="add del">
          <ac:chgData name="De Molder Patrick" userId="S::patrick.demolder@vlaio.be::bd932fe5-8b4f-4fcc-b078-014a4f366757" providerId="AD" clId="Web-{4A3B2B3F-8FA7-4BCC-A69C-82689D667550}" dt="2021-03-24T16:26:41.792" v="42"/>
          <ac:spMkLst>
            <pc:docMk/>
            <pc:sldMk cId="3553486496" sldId="320"/>
            <ac:spMk id="35" creationId="{79A54AB1-B64F-4843-BFAB-81CB74E66B65}"/>
          </ac:spMkLst>
        </pc:spChg>
        <pc:spChg chg="add del">
          <ac:chgData name="De Molder Patrick" userId="S::patrick.demolder@vlaio.be::bd932fe5-8b4f-4fcc-b078-014a4f366757" providerId="AD" clId="Web-{4A3B2B3F-8FA7-4BCC-A69C-82689D667550}" dt="2021-03-24T16:25:24.710" v="35"/>
          <ac:spMkLst>
            <pc:docMk/>
            <pc:sldMk cId="3553486496" sldId="320"/>
            <ac:spMk id="37" creationId="{88294908-8B00-4F58-BBBA-20F71A40AA9E}"/>
          </ac:spMkLst>
        </pc:spChg>
        <pc:spChg chg="add del">
          <ac:chgData name="De Molder Patrick" userId="S::patrick.demolder@vlaio.be::bd932fe5-8b4f-4fcc-b078-014a4f366757" providerId="AD" clId="Web-{4A3B2B3F-8FA7-4BCC-A69C-82689D667550}" dt="2021-03-24T16:25:24.710" v="35"/>
          <ac:spMkLst>
            <pc:docMk/>
            <pc:sldMk cId="3553486496" sldId="320"/>
            <ac:spMk id="38" creationId="{4364C879-1404-4203-8E9D-CC5DE0A621A2}"/>
          </ac:spMkLst>
        </pc:spChg>
        <pc:spChg chg="add del">
          <ac:chgData name="De Molder Patrick" userId="S::patrick.demolder@vlaio.be::bd932fe5-8b4f-4fcc-b078-014a4f366757" providerId="AD" clId="Web-{4A3B2B3F-8FA7-4BCC-A69C-82689D667550}" dt="2021-03-24T16:25:24.710" v="35"/>
          <ac:spMkLst>
            <pc:docMk/>
            <pc:sldMk cId="3553486496" sldId="320"/>
            <ac:spMk id="39" creationId="{84617302-4B0D-4351-A6BB-6F0930D943AC}"/>
          </ac:spMkLst>
        </pc:spChg>
        <pc:spChg chg="add del">
          <ac:chgData name="De Molder Patrick" userId="S::patrick.demolder@vlaio.be::bd932fe5-8b4f-4fcc-b078-014a4f366757" providerId="AD" clId="Web-{4A3B2B3F-8FA7-4BCC-A69C-82689D667550}" dt="2021-03-24T16:25:01.631" v="27"/>
          <ac:spMkLst>
            <pc:docMk/>
            <pc:sldMk cId="3553486496" sldId="320"/>
            <ac:spMk id="40" creationId="{07322A9E-F1EC-405E-8971-BA906EFFCCB8}"/>
          </ac:spMkLst>
        </pc:spChg>
        <pc:spChg chg="add del">
          <ac:chgData name="De Molder Patrick" userId="S::patrick.demolder@vlaio.be::bd932fe5-8b4f-4fcc-b078-014a4f366757" providerId="AD" clId="Web-{4A3B2B3F-8FA7-4BCC-A69C-82689D667550}" dt="2021-03-24T16:25:24.710" v="35"/>
          <ac:spMkLst>
            <pc:docMk/>
            <pc:sldMk cId="3553486496" sldId="320"/>
            <ac:spMk id="41" creationId="{DA2C7802-C2E0-4218-8F89-8DD7CCD2CD1C}"/>
          </ac:spMkLst>
        </pc:spChg>
        <pc:spChg chg="add del">
          <ac:chgData name="De Molder Patrick" userId="S::patrick.demolder@vlaio.be::bd932fe5-8b4f-4fcc-b078-014a4f366757" providerId="AD" clId="Web-{4A3B2B3F-8FA7-4BCC-A69C-82689D667550}" dt="2021-03-24T16:25:01.631" v="27"/>
          <ac:spMkLst>
            <pc:docMk/>
            <pc:sldMk cId="3553486496" sldId="320"/>
            <ac:spMk id="42" creationId="{A5704422-1118-4FD1-95AD-29A064EB80D9}"/>
          </ac:spMkLst>
        </pc:spChg>
        <pc:spChg chg="add del">
          <ac:chgData name="De Molder Patrick" userId="S::patrick.demolder@vlaio.be::bd932fe5-8b4f-4fcc-b078-014a4f366757" providerId="AD" clId="Web-{4A3B2B3F-8FA7-4BCC-A69C-82689D667550}" dt="2021-03-24T16:25:24.710" v="35"/>
          <ac:spMkLst>
            <pc:docMk/>
            <pc:sldMk cId="3553486496" sldId="320"/>
            <ac:spMk id="43" creationId="{A6D7111A-21E5-4EE9-8A78-10E5530F0116}"/>
          </ac:spMkLst>
        </pc:spChg>
        <pc:spChg chg="add del">
          <ac:chgData name="De Molder Patrick" userId="S::patrick.demolder@vlaio.be::bd932fe5-8b4f-4fcc-b078-014a4f366757" providerId="AD" clId="Web-{4A3B2B3F-8FA7-4BCC-A69C-82689D667550}" dt="2021-03-24T16:25:01.631" v="27"/>
          <ac:spMkLst>
            <pc:docMk/>
            <pc:sldMk cId="3553486496" sldId="320"/>
            <ac:spMk id="44" creationId="{A88B2AAA-B805-498E-A9E6-98B885855498}"/>
          </ac:spMkLst>
        </pc:spChg>
        <pc:spChg chg="add del">
          <ac:chgData name="De Molder Patrick" userId="S::patrick.demolder@vlaio.be::bd932fe5-8b4f-4fcc-b078-014a4f366757" providerId="AD" clId="Web-{4A3B2B3F-8FA7-4BCC-A69C-82689D667550}" dt="2021-03-24T16:25:24.710" v="35"/>
          <ac:spMkLst>
            <pc:docMk/>
            <pc:sldMk cId="3553486496" sldId="320"/>
            <ac:spMk id="45" creationId="{A3969E80-A77B-49FC-9122-D89AFD5EE118}"/>
          </ac:spMkLst>
        </pc:spChg>
        <pc:spChg chg="add del">
          <ac:chgData name="De Molder Patrick" userId="S::patrick.demolder@vlaio.be::bd932fe5-8b4f-4fcc-b078-014a4f366757" providerId="AD" clId="Web-{4A3B2B3F-8FA7-4BCC-A69C-82689D667550}" dt="2021-03-24T16:25:01.631" v="27"/>
          <ac:spMkLst>
            <pc:docMk/>
            <pc:sldMk cId="3553486496" sldId="320"/>
            <ac:spMk id="46" creationId="{9B8051E0-19D7-43E1-BFD9-E6DBFEB3A3F1}"/>
          </ac:spMkLst>
        </pc:spChg>
        <pc:spChg chg="add del">
          <ac:chgData name="De Molder Patrick" userId="S::patrick.demolder@vlaio.be::bd932fe5-8b4f-4fcc-b078-014a4f366757" providerId="AD" clId="Web-{4A3B2B3F-8FA7-4BCC-A69C-82689D667550}" dt="2021-03-24T16:25:24.710" v="35"/>
          <ac:spMkLst>
            <pc:docMk/>
            <pc:sldMk cId="3553486496" sldId="320"/>
            <ac:spMk id="47" creationId="{1849CA57-76BD-4CF2-80BA-D7A46A01B7B1}"/>
          </ac:spMkLst>
        </pc:spChg>
        <pc:spChg chg="add del">
          <ac:chgData name="De Molder Patrick" userId="S::patrick.demolder@vlaio.be::bd932fe5-8b4f-4fcc-b078-014a4f366757" providerId="AD" clId="Web-{4A3B2B3F-8FA7-4BCC-A69C-82689D667550}" dt="2021-03-24T16:25:01.631" v="27"/>
          <ac:spMkLst>
            <pc:docMk/>
            <pc:sldMk cId="3553486496" sldId="320"/>
            <ac:spMk id="48" creationId="{4EDB2B02-86A2-46F5-A4BE-B7D9B10411D6}"/>
          </ac:spMkLst>
        </pc:spChg>
        <pc:spChg chg="add del">
          <ac:chgData name="De Molder Patrick" userId="S::patrick.demolder@vlaio.be::bd932fe5-8b4f-4fcc-b078-014a4f366757" providerId="AD" clId="Web-{4A3B2B3F-8FA7-4BCC-A69C-82689D667550}" dt="2021-03-24T16:25:24.710" v="35"/>
          <ac:spMkLst>
            <pc:docMk/>
            <pc:sldMk cId="3553486496" sldId="320"/>
            <ac:spMk id="49" creationId="{35E9085E-E730-4768-83D4-6CB7E9897153}"/>
          </ac:spMkLst>
        </pc:spChg>
        <pc:spChg chg="add del">
          <ac:chgData name="De Molder Patrick" userId="S::patrick.demolder@vlaio.be::bd932fe5-8b4f-4fcc-b078-014a4f366757" providerId="AD" clId="Web-{4A3B2B3F-8FA7-4BCC-A69C-82689D667550}" dt="2021-03-24T16:25:01.631" v="27"/>
          <ac:spMkLst>
            <pc:docMk/>
            <pc:sldMk cId="3553486496" sldId="320"/>
            <ac:spMk id="50" creationId="{43954639-FB5D-41F4-9560-6F6DFE778425}"/>
          </ac:spMkLst>
        </pc:spChg>
        <pc:spChg chg="add del">
          <ac:chgData name="De Molder Patrick" userId="S::patrick.demolder@vlaio.be::bd932fe5-8b4f-4fcc-b078-014a4f366757" providerId="AD" clId="Web-{4A3B2B3F-8FA7-4BCC-A69C-82689D667550}" dt="2021-03-24T16:25:24.710" v="35"/>
          <ac:spMkLst>
            <pc:docMk/>
            <pc:sldMk cId="3553486496" sldId="320"/>
            <ac:spMk id="51" creationId="{973272FE-A474-4CAE-8CA2-BCC8B476C3F4}"/>
          </ac:spMkLst>
        </pc:spChg>
        <pc:spChg chg="add del">
          <ac:chgData name="De Molder Patrick" userId="S::patrick.demolder@vlaio.be::bd932fe5-8b4f-4fcc-b078-014a4f366757" providerId="AD" clId="Web-{4A3B2B3F-8FA7-4BCC-A69C-82689D667550}" dt="2021-03-24T16:25:01.631" v="27"/>
          <ac:spMkLst>
            <pc:docMk/>
            <pc:sldMk cId="3553486496" sldId="320"/>
            <ac:spMk id="52" creationId="{E898931C-0323-41FA-A036-20F818B1FF81}"/>
          </ac:spMkLst>
        </pc:spChg>
        <pc:spChg chg="add del">
          <ac:chgData name="De Molder Patrick" userId="S::patrick.demolder@vlaio.be::bd932fe5-8b4f-4fcc-b078-014a4f366757" providerId="AD" clId="Web-{4A3B2B3F-8FA7-4BCC-A69C-82689D667550}" dt="2021-03-24T16:25:24.710" v="35"/>
          <ac:spMkLst>
            <pc:docMk/>
            <pc:sldMk cId="3553486496" sldId="320"/>
            <ac:spMk id="53" creationId="{E07981EA-05A6-437C-88D7-B377B92B031D}"/>
          </ac:spMkLst>
        </pc:spChg>
        <pc:spChg chg="add del">
          <ac:chgData name="De Molder Patrick" userId="S::patrick.demolder@vlaio.be::bd932fe5-8b4f-4fcc-b078-014a4f366757" providerId="AD" clId="Web-{4A3B2B3F-8FA7-4BCC-A69C-82689D667550}" dt="2021-03-24T16:25:01.631" v="27"/>
          <ac:spMkLst>
            <pc:docMk/>
            <pc:sldMk cId="3553486496" sldId="320"/>
            <ac:spMk id="54" creationId="{89AFE9DD-0792-4B98-B4EB-97ACA17E6AA8}"/>
          </ac:spMkLst>
        </pc:spChg>
        <pc:spChg chg="add del">
          <ac:chgData name="De Molder Patrick" userId="S::patrick.demolder@vlaio.be::bd932fe5-8b4f-4fcc-b078-014a4f366757" providerId="AD" clId="Web-{4A3B2B3F-8FA7-4BCC-A69C-82689D667550}" dt="2021-03-24T16:25:24.710" v="35"/>
          <ac:spMkLst>
            <pc:docMk/>
            <pc:sldMk cId="3553486496" sldId="320"/>
            <ac:spMk id="55" creationId="{15E3C750-986E-4769-B1AE-49289FBEE757}"/>
          </ac:spMkLst>
        </pc:spChg>
        <pc:spChg chg="add del">
          <ac:chgData name="De Molder Patrick" userId="S::patrick.demolder@vlaio.be::bd932fe5-8b4f-4fcc-b078-014a4f366757" providerId="AD" clId="Web-{4A3B2B3F-8FA7-4BCC-A69C-82689D667550}" dt="2021-03-24T16:25:01.631" v="27"/>
          <ac:spMkLst>
            <pc:docMk/>
            <pc:sldMk cId="3553486496" sldId="320"/>
            <ac:spMk id="56" creationId="{3981F5C4-9AE1-404E-AF44-A4E6DB374F9D}"/>
          </ac:spMkLst>
        </pc:spChg>
        <pc:spChg chg="add del">
          <ac:chgData name="De Molder Patrick" userId="S::patrick.demolder@vlaio.be::bd932fe5-8b4f-4fcc-b078-014a4f366757" providerId="AD" clId="Web-{4A3B2B3F-8FA7-4BCC-A69C-82689D667550}" dt="2021-03-24T16:25:38.008" v="37"/>
          <ac:spMkLst>
            <pc:docMk/>
            <pc:sldMk cId="3553486496" sldId="320"/>
            <ac:spMk id="57" creationId="{73A25D70-4A55-4F72-B9C5-A69CDBF4DB42}"/>
          </ac:spMkLst>
        </pc:spChg>
        <pc:spChg chg="add del">
          <ac:chgData name="De Molder Patrick" userId="S::patrick.demolder@vlaio.be::bd932fe5-8b4f-4fcc-b078-014a4f366757" providerId="AD" clId="Web-{4A3B2B3F-8FA7-4BCC-A69C-82689D667550}" dt="2021-03-24T16:25:01.631" v="27"/>
          <ac:spMkLst>
            <pc:docMk/>
            <pc:sldMk cId="3553486496" sldId="320"/>
            <ac:spMk id="58" creationId="{763C1781-8726-4FAC-8C45-FF40376BE409}"/>
          </ac:spMkLst>
        </pc:spChg>
        <pc:spChg chg="add del">
          <ac:chgData name="De Molder Patrick" userId="S::patrick.demolder@vlaio.be::bd932fe5-8b4f-4fcc-b078-014a4f366757" providerId="AD" clId="Web-{4A3B2B3F-8FA7-4BCC-A69C-82689D667550}" dt="2021-03-24T16:25:38.008" v="37"/>
          <ac:spMkLst>
            <pc:docMk/>
            <pc:sldMk cId="3553486496" sldId="320"/>
            <ac:spMk id="59" creationId="{54957100-6D8B-4161-9F2F-C0A949EC84C4}"/>
          </ac:spMkLst>
        </pc:spChg>
        <pc:spChg chg="add del">
          <ac:chgData name="De Molder Patrick" userId="S::patrick.demolder@vlaio.be::bd932fe5-8b4f-4fcc-b078-014a4f366757" providerId="AD" clId="Web-{4A3B2B3F-8FA7-4BCC-A69C-82689D667550}" dt="2021-03-24T16:25:01.631" v="27"/>
          <ac:spMkLst>
            <pc:docMk/>
            <pc:sldMk cId="3553486496" sldId="320"/>
            <ac:spMk id="60" creationId="{301491B5-56C7-43DC-A3D9-861EECCA056A}"/>
          </ac:spMkLst>
        </pc:spChg>
        <pc:spChg chg="add del">
          <ac:chgData name="De Molder Patrick" userId="S::patrick.demolder@vlaio.be::bd932fe5-8b4f-4fcc-b078-014a4f366757" providerId="AD" clId="Web-{4A3B2B3F-8FA7-4BCC-A69C-82689D667550}" dt="2021-03-24T16:25:38.008" v="37"/>
          <ac:spMkLst>
            <pc:docMk/>
            <pc:sldMk cId="3553486496" sldId="320"/>
            <ac:spMk id="61" creationId="{0BD8B065-EE51-4AE2-A94C-86249998FD7B}"/>
          </ac:spMkLst>
        </pc:spChg>
        <pc:spChg chg="add del">
          <ac:chgData name="De Molder Patrick" userId="S::patrick.demolder@vlaio.be::bd932fe5-8b4f-4fcc-b078-014a4f366757" providerId="AD" clId="Web-{4A3B2B3F-8FA7-4BCC-A69C-82689D667550}" dt="2021-03-24T16:25:01.631" v="27"/>
          <ac:spMkLst>
            <pc:docMk/>
            <pc:sldMk cId="3553486496" sldId="320"/>
            <ac:spMk id="62" creationId="{237E2353-22DF-46E0-A200-FB30F8F394E2}"/>
          </ac:spMkLst>
        </pc:spChg>
        <pc:spChg chg="add del">
          <ac:chgData name="De Molder Patrick" userId="S::patrick.demolder@vlaio.be::bd932fe5-8b4f-4fcc-b078-014a4f366757" providerId="AD" clId="Web-{4A3B2B3F-8FA7-4BCC-A69C-82689D667550}" dt="2021-03-24T16:25:01.631" v="27"/>
          <ac:spMkLst>
            <pc:docMk/>
            <pc:sldMk cId="3553486496" sldId="320"/>
            <ac:spMk id="64" creationId="{DD6138DB-057B-45F7-A5F4-E7BFDA20D02C}"/>
          </ac:spMkLst>
        </pc:spChg>
        <pc:spChg chg="add del">
          <ac:chgData name="De Molder Patrick" userId="S::patrick.demolder@vlaio.be::bd932fe5-8b4f-4fcc-b078-014a4f366757" providerId="AD" clId="Web-{4A3B2B3F-8FA7-4BCC-A69C-82689D667550}" dt="2021-03-24T16:25:01.631" v="27"/>
          <ac:spMkLst>
            <pc:docMk/>
            <pc:sldMk cId="3553486496" sldId="320"/>
            <ac:spMk id="66" creationId="{79A54AB1-B64F-4843-BFAB-81CB74E66B65}"/>
          </ac:spMkLst>
        </pc:spChg>
        <pc:spChg chg="add del">
          <ac:chgData name="De Molder Patrick" userId="S::patrick.demolder@vlaio.be::bd932fe5-8b4f-4fcc-b078-014a4f366757" providerId="AD" clId="Web-{4A3B2B3F-8FA7-4BCC-A69C-82689D667550}" dt="2021-03-24T16:24:28.848" v="13"/>
          <ac:spMkLst>
            <pc:docMk/>
            <pc:sldMk cId="3553486496" sldId="320"/>
            <ac:spMk id="68" creationId="{71FC7D98-7B8B-402A-90FC-F027482F2142}"/>
          </ac:spMkLst>
        </pc:spChg>
        <pc:spChg chg="add del">
          <ac:chgData name="De Molder Patrick" userId="S::patrick.demolder@vlaio.be::bd932fe5-8b4f-4fcc-b078-014a4f366757" providerId="AD" clId="Web-{4A3B2B3F-8FA7-4BCC-A69C-82689D667550}" dt="2021-03-24T16:24:28.848" v="13"/>
          <ac:spMkLst>
            <pc:docMk/>
            <pc:sldMk cId="3553486496" sldId="320"/>
            <ac:spMk id="69" creationId="{AD7356EA-285B-4E5D-8FEC-104659A4FD2C}"/>
          </ac:spMkLst>
        </pc:spChg>
        <pc:spChg chg="add del">
          <ac:chgData name="De Molder Patrick" userId="S::patrick.demolder@vlaio.be::bd932fe5-8b4f-4fcc-b078-014a4f366757" providerId="AD" clId="Web-{4A3B2B3F-8FA7-4BCC-A69C-82689D667550}" dt="2021-03-24T16:24:29.863" v="15"/>
          <ac:spMkLst>
            <pc:docMk/>
            <pc:sldMk cId="3553486496" sldId="320"/>
            <ac:spMk id="70" creationId="{C1DD1A8A-57D5-4A81-AD04-532B043C5611}"/>
          </ac:spMkLst>
        </pc:spChg>
        <pc:spChg chg="add del">
          <ac:chgData name="De Molder Patrick" userId="S::patrick.demolder@vlaio.be::bd932fe5-8b4f-4fcc-b078-014a4f366757" providerId="AD" clId="Web-{4A3B2B3F-8FA7-4BCC-A69C-82689D667550}" dt="2021-03-24T16:24:27.223" v="11"/>
          <ac:spMkLst>
            <pc:docMk/>
            <pc:sldMk cId="3553486496" sldId="320"/>
            <ac:spMk id="71" creationId="{74426AB7-D619-4515-962A-BC83909EC015}"/>
          </ac:spMkLst>
        </pc:spChg>
        <pc:spChg chg="add del">
          <ac:chgData name="De Molder Patrick" userId="S::patrick.demolder@vlaio.be::bd932fe5-8b4f-4fcc-b078-014a4f366757" providerId="AD" clId="Web-{4A3B2B3F-8FA7-4BCC-A69C-82689D667550}" dt="2021-03-24T16:24:29.863" v="15"/>
          <ac:spMkLst>
            <pc:docMk/>
            <pc:sldMk cId="3553486496" sldId="320"/>
            <ac:spMk id="72" creationId="{007891EC-4501-44ED-A8C8-B11B6DB767AB}"/>
          </ac:spMkLst>
        </pc:spChg>
        <pc:spChg chg="add del">
          <ac:chgData name="De Molder Patrick" userId="S::patrick.demolder@vlaio.be::bd932fe5-8b4f-4fcc-b078-014a4f366757" providerId="AD" clId="Web-{4A3B2B3F-8FA7-4BCC-A69C-82689D667550}" dt="2021-03-24T16:24:27.223" v="11"/>
          <ac:spMkLst>
            <pc:docMk/>
            <pc:sldMk cId="3553486496" sldId="320"/>
            <ac:spMk id="73" creationId="{DE47DF98-723F-4AAC-ABCF-CACBC438F78F}"/>
          </ac:spMkLst>
        </pc:spChg>
        <pc:spChg chg="add del">
          <ac:chgData name="De Molder Patrick" userId="S::patrick.demolder@vlaio.be::bd932fe5-8b4f-4fcc-b078-014a4f366757" providerId="AD" clId="Web-{4A3B2B3F-8FA7-4BCC-A69C-82689D667550}" dt="2021-03-24T16:24:42.317" v="17"/>
          <ac:spMkLst>
            <pc:docMk/>
            <pc:sldMk cId="3553486496" sldId="320"/>
            <ac:spMk id="74" creationId="{74426AB7-D619-4515-962A-BC83909EC015}"/>
          </ac:spMkLst>
        </pc:spChg>
        <pc:spChg chg="add del">
          <ac:chgData name="De Molder Patrick" userId="S::patrick.demolder@vlaio.be::bd932fe5-8b4f-4fcc-b078-014a4f366757" providerId="AD" clId="Web-{4A3B2B3F-8FA7-4BCC-A69C-82689D667550}" dt="2021-03-24T16:24:42.317" v="17"/>
          <ac:spMkLst>
            <pc:docMk/>
            <pc:sldMk cId="3553486496" sldId="320"/>
            <ac:spMk id="76" creationId="{DE47DF98-723F-4AAC-ABCF-CACBC438F78F}"/>
          </ac:spMkLst>
        </pc:spChg>
        <pc:spChg chg="add del">
          <ac:chgData name="De Molder Patrick" userId="S::patrick.demolder@vlaio.be::bd932fe5-8b4f-4fcc-b078-014a4f366757" providerId="AD" clId="Web-{4A3B2B3F-8FA7-4BCC-A69C-82689D667550}" dt="2021-03-24T16:24:47.083" v="19"/>
          <ac:spMkLst>
            <pc:docMk/>
            <pc:sldMk cId="3553486496" sldId="320"/>
            <ac:spMk id="78" creationId="{C1DD1A8A-57D5-4A81-AD04-532B043C5611}"/>
          </ac:spMkLst>
        </pc:spChg>
        <pc:spChg chg="add del">
          <ac:chgData name="De Molder Patrick" userId="S::patrick.demolder@vlaio.be::bd932fe5-8b4f-4fcc-b078-014a4f366757" providerId="AD" clId="Web-{4A3B2B3F-8FA7-4BCC-A69C-82689D667550}" dt="2021-03-24T16:24:47.083" v="19"/>
          <ac:spMkLst>
            <pc:docMk/>
            <pc:sldMk cId="3553486496" sldId="320"/>
            <ac:spMk id="79" creationId="{007891EC-4501-44ED-A8C8-B11B6DB767AB}"/>
          </ac:spMkLst>
        </pc:spChg>
        <pc:spChg chg="add del">
          <ac:chgData name="De Molder Patrick" userId="S::patrick.demolder@vlaio.be::bd932fe5-8b4f-4fcc-b078-014a4f366757" providerId="AD" clId="Web-{4A3B2B3F-8FA7-4BCC-A69C-82689D667550}" dt="2021-03-24T16:24:49.036" v="21"/>
          <ac:spMkLst>
            <pc:docMk/>
            <pc:sldMk cId="3553486496" sldId="320"/>
            <ac:spMk id="80" creationId="{605494DE-B078-4D87-BB01-C84320618DAD}"/>
          </ac:spMkLst>
        </pc:spChg>
        <pc:spChg chg="add del">
          <ac:chgData name="De Molder Patrick" userId="S::patrick.demolder@vlaio.be::bd932fe5-8b4f-4fcc-b078-014a4f366757" providerId="AD" clId="Web-{4A3B2B3F-8FA7-4BCC-A69C-82689D667550}" dt="2021-03-24T16:24:49.036" v="21"/>
          <ac:spMkLst>
            <pc:docMk/>
            <pc:sldMk cId="3553486496" sldId="320"/>
            <ac:spMk id="81" creationId="{9A0576B0-CD8C-4661-95C8-A9F2CE7CDDB0}"/>
          </ac:spMkLst>
        </pc:spChg>
        <pc:spChg chg="add del">
          <ac:chgData name="De Molder Patrick" userId="S::patrick.demolder@vlaio.be::bd932fe5-8b4f-4fcc-b078-014a4f366757" providerId="AD" clId="Web-{4A3B2B3F-8FA7-4BCC-A69C-82689D667550}" dt="2021-03-24T16:24:49.036" v="21"/>
          <ac:spMkLst>
            <pc:docMk/>
            <pc:sldMk cId="3553486496" sldId="320"/>
            <ac:spMk id="82" creationId="{3FF60E2B-3919-423C-B1FF-56CDE6681165}"/>
          </ac:spMkLst>
        </pc:spChg>
        <pc:spChg chg="add del">
          <ac:chgData name="De Molder Patrick" userId="S::patrick.demolder@vlaio.be::bd932fe5-8b4f-4fcc-b078-014a4f366757" providerId="AD" clId="Web-{4A3B2B3F-8FA7-4BCC-A69C-82689D667550}" dt="2021-03-24T16:24:53.833" v="23"/>
          <ac:spMkLst>
            <pc:docMk/>
            <pc:sldMk cId="3553486496" sldId="320"/>
            <ac:spMk id="83" creationId="{71FC7D98-7B8B-402A-90FC-F027482F2142}"/>
          </ac:spMkLst>
        </pc:spChg>
        <pc:spChg chg="add del">
          <ac:chgData name="De Molder Patrick" userId="S::patrick.demolder@vlaio.be::bd932fe5-8b4f-4fcc-b078-014a4f366757" providerId="AD" clId="Web-{4A3B2B3F-8FA7-4BCC-A69C-82689D667550}" dt="2021-03-24T16:24:53.833" v="23"/>
          <ac:spMkLst>
            <pc:docMk/>
            <pc:sldMk cId="3553486496" sldId="320"/>
            <ac:spMk id="84" creationId="{AD7356EA-285B-4E5D-8FEC-104659A4FD2C}"/>
          </ac:spMkLst>
        </pc:spChg>
        <pc:spChg chg="add del">
          <ac:chgData name="De Molder Patrick" userId="S::patrick.demolder@vlaio.be::bd932fe5-8b4f-4fcc-b078-014a4f366757" providerId="AD" clId="Web-{4A3B2B3F-8FA7-4BCC-A69C-82689D667550}" dt="2021-03-24T16:24:57.052" v="25"/>
          <ac:spMkLst>
            <pc:docMk/>
            <pc:sldMk cId="3553486496" sldId="320"/>
            <ac:spMk id="85" creationId="{605494DE-B078-4D87-BB01-C84320618DAD}"/>
          </ac:spMkLst>
        </pc:spChg>
        <pc:spChg chg="add del">
          <ac:chgData name="De Molder Patrick" userId="S::patrick.demolder@vlaio.be::bd932fe5-8b4f-4fcc-b078-014a4f366757" providerId="AD" clId="Web-{4A3B2B3F-8FA7-4BCC-A69C-82689D667550}" dt="2021-03-24T16:24:57.052" v="25"/>
          <ac:spMkLst>
            <pc:docMk/>
            <pc:sldMk cId="3553486496" sldId="320"/>
            <ac:spMk id="86" creationId="{9A0576B0-CD8C-4661-95C8-A9F2CE7CDDB0}"/>
          </ac:spMkLst>
        </pc:spChg>
        <pc:spChg chg="add del">
          <ac:chgData name="De Molder Patrick" userId="S::patrick.demolder@vlaio.be::bd932fe5-8b4f-4fcc-b078-014a4f366757" providerId="AD" clId="Web-{4A3B2B3F-8FA7-4BCC-A69C-82689D667550}" dt="2021-03-24T16:24:57.052" v="25"/>
          <ac:spMkLst>
            <pc:docMk/>
            <pc:sldMk cId="3553486496" sldId="320"/>
            <ac:spMk id="87" creationId="{3FF60E2B-3919-423C-B1FF-56CDE6681165}"/>
          </ac:spMkLst>
        </pc:spChg>
        <pc:grpChg chg="add del">
          <ac:chgData name="De Molder Patrick" userId="S::patrick.demolder@vlaio.be::bd932fe5-8b4f-4fcc-b078-014a4f366757" providerId="AD" clId="Web-{4A3B2B3F-8FA7-4BCC-A69C-82689D667550}" dt="2021-03-24T16:25:38.008" v="37"/>
          <ac:grpSpMkLst>
            <pc:docMk/>
            <pc:sldMk cId="3553486496" sldId="320"/>
            <ac:grpSpMk id="63" creationId="{18999293-B054-4B57-A26F-D04C2BB11338}"/>
          </ac:grpSpMkLst>
        </pc:grpChg>
        <pc:grpChg chg="add del">
          <ac:chgData name="De Molder Patrick" userId="S::patrick.demolder@vlaio.be::bd932fe5-8b4f-4fcc-b078-014a4f366757" providerId="AD" clId="Web-{4A3B2B3F-8FA7-4BCC-A69C-82689D667550}" dt="2021-03-24T16:25:38.008" v="37"/>
          <ac:grpSpMkLst>
            <pc:docMk/>
            <pc:sldMk cId="3553486496" sldId="320"/>
            <ac:grpSpMk id="90" creationId="{761945C4-D997-42F3-B59A-984CF0066715}"/>
          </ac:grpSpMkLst>
        </pc:grpChg>
        <pc:picChg chg="add del mod ord">
          <ac:chgData name="De Molder Patrick" userId="S::patrick.demolder@vlaio.be::bd932fe5-8b4f-4fcc-b078-014a4f366757" providerId="AD" clId="Web-{4A3B2B3F-8FA7-4BCC-A69C-82689D667550}" dt="2021-03-24T16:25:09.428" v="31"/>
          <ac:picMkLst>
            <pc:docMk/>
            <pc:sldMk cId="3553486496" sldId="320"/>
            <ac:picMk id="4" creationId="{65F80CCD-5036-4A7D-97CF-9ABBE66E1A0D}"/>
          </ac:picMkLst>
        </pc:picChg>
        <pc:picChg chg="add mod">
          <ac:chgData name="De Molder Patrick" userId="S::patrick.demolder@vlaio.be::bd932fe5-8b4f-4fcc-b078-014a4f366757" providerId="AD" clId="Web-{4A3B2B3F-8FA7-4BCC-A69C-82689D667550}" dt="2021-03-24T19:57:29.152" v="241"/>
          <ac:picMkLst>
            <pc:docMk/>
            <pc:sldMk cId="3553486496" sldId="320"/>
            <ac:picMk id="5" creationId="{BA4CD573-534C-4DC8-BDCB-82B448244151}"/>
          </ac:picMkLst>
        </pc:picChg>
        <pc:cxnChg chg="add del">
          <ac:chgData name="De Molder Patrick" userId="S::patrick.demolder@vlaio.be::bd932fe5-8b4f-4fcc-b078-014a4f366757" providerId="AD" clId="Web-{4A3B2B3F-8FA7-4BCC-A69C-82689D667550}" dt="2021-03-24T16:24:27.223" v="11"/>
          <ac:cxnSpMkLst>
            <pc:docMk/>
            <pc:sldMk cId="3553486496" sldId="320"/>
            <ac:cxnSpMk id="75" creationId="{EA29FC7C-9308-4FDE-8DCA-405668055B0F}"/>
          </ac:cxnSpMkLst>
        </pc:cxnChg>
        <pc:cxnChg chg="add del">
          <ac:chgData name="De Molder Patrick" userId="S::patrick.demolder@vlaio.be::bd932fe5-8b4f-4fcc-b078-014a4f366757" providerId="AD" clId="Web-{4A3B2B3F-8FA7-4BCC-A69C-82689D667550}" dt="2021-03-24T16:24:42.317" v="17"/>
          <ac:cxnSpMkLst>
            <pc:docMk/>
            <pc:sldMk cId="3553486496" sldId="320"/>
            <ac:cxnSpMk id="77" creationId="{EA29FC7C-9308-4FDE-8DCA-405668055B0F}"/>
          </ac:cxnSpMkLst>
        </pc:cxnChg>
      </pc:sldChg>
      <pc:sldChg chg="addSp delSp modSp">
        <pc:chgData name="De Molder Patrick" userId="S::patrick.demolder@vlaio.be::bd932fe5-8b4f-4fcc-b078-014a4f366757" providerId="AD" clId="Web-{4A3B2B3F-8FA7-4BCC-A69C-82689D667550}" dt="2021-03-24T20:07:43.441" v="284" actId="20577"/>
        <pc:sldMkLst>
          <pc:docMk/>
          <pc:sldMk cId="3506785525" sldId="336"/>
        </pc:sldMkLst>
        <pc:spChg chg="mod">
          <ac:chgData name="De Molder Patrick" userId="S::patrick.demolder@vlaio.be::bd932fe5-8b4f-4fcc-b078-014a4f366757" providerId="AD" clId="Web-{4A3B2B3F-8FA7-4BCC-A69C-82689D667550}" dt="2021-03-24T19:49:23.255" v="220" actId="1076"/>
          <ac:spMkLst>
            <pc:docMk/>
            <pc:sldMk cId="3506785525" sldId="336"/>
            <ac:spMk id="2" creationId="{56047144-F217-4D6E-A80C-DDE516AAE8AF}"/>
          </ac:spMkLst>
        </pc:spChg>
        <pc:spChg chg="add del mod">
          <ac:chgData name="De Molder Patrick" userId="S::patrick.demolder@vlaio.be::bd932fe5-8b4f-4fcc-b078-014a4f366757" providerId="AD" clId="Web-{4A3B2B3F-8FA7-4BCC-A69C-82689D667550}" dt="2021-03-24T19:48:07.629" v="197"/>
          <ac:spMkLst>
            <pc:docMk/>
            <pc:sldMk cId="3506785525" sldId="336"/>
            <ac:spMk id="3" creationId="{B9D465AE-C719-47E9-BBD5-511C0672F40F}"/>
          </ac:spMkLst>
        </pc:spChg>
        <pc:spChg chg="add del mod">
          <ac:chgData name="De Molder Patrick" userId="S::patrick.demolder@vlaio.be::bd932fe5-8b4f-4fcc-b078-014a4f366757" providerId="AD" clId="Web-{4A3B2B3F-8FA7-4BCC-A69C-82689D667550}" dt="2021-03-24T19:50:20.052" v="231"/>
          <ac:spMkLst>
            <pc:docMk/>
            <pc:sldMk cId="3506785525" sldId="336"/>
            <ac:spMk id="6" creationId="{868ABF27-68A7-4468-AF69-9DEA38FB20E5}"/>
          </ac:spMkLst>
        </pc:spChg>
        <pc:spChg chg="add mod">
          <ac:chgData name="De Molder Patrick" userId="S::patrick.demolder@vlaio.be::bd932fe5-8b4f-4fcc-b078-014a4f366757" providerId="AD" clId="Web-{4A3B2B3F-8FA7-4BCC-A69C-82689D667550}" dt="2021-03-24T20:07:43.441" v="284" actId="20577"/>
          <ac:spMkLst>
            <pc:docMk/>
            <pc:sldMk cId="3506785525" sldId="336"/>
            <ac:spMk id="7" creationId="{5169AC4A-7579-46D6-874B-3413CD3E6C63}"/>
          </ac:spMkLst>
        </pc:spChg>
        <pc:picChg chg="add mod">
          <ac:chgData name="De Molder Patrick" userId="S::patrick.demolder@vlaio.be::bd932fe5-8b4f-4fcc-b078-014a4f366757" providerId="AD" clId="Web-{4A3B2B3F-8FA7-4BCC-A69C-82689D667550}" dt="2021-03-24T19:47:24.065" v="193" actId="1076"/>
          <ac:picMkLst>
            <pc:docMk/>
            <pc:sldMk cId="3506785525" sldId="336"/>
            <ac:picMk id="4" creationId="{BDBD0681-446E-4FF2-A7AB-764208B6ED78}"/>
          </ac:picMkLst>
        </pc:picChg>
        <pc:picChg chg="add mod">
          <ac:chgData name="De Molder Patrick" userId="S::patrick.demolder@vlaio.be::bd932fe5-8b4f-4fcc-b078-014a4f366757" providerId="AD" clId="Web-{4A3B2B3F-8FA7-4BCC-A69C-82689D667550}" dt="2021-03-24T19:50:26.896" v="233" actId="14100"/>
          <ac:picMkLst>
            <pc:docMk/>
            <pc:sldMk cId="3506785525" sldId="336"/>
            <ac:picMk id="5" creationId="{ED061310-516B-499B-B110-3872BDA36423}"/>
          </ac:picMkLst>
        </pc:picChg>
      </pc:sldChg>
      <pc:sldChg chg="addSp delSp modSp new mod setBg">
        <pc:chgData name="De Molder Patrick" userId="S::patrick.demolder@vlaio.be::bd932fe5-8b4f-4fcc-b078-014a4f366757" providerId="AD" clId="Web-{4A3B2B3F-8FA7-4BCC-A69C-82689D667550}" dt="2021-03-24T19:56:36.385" v="240"/>
        <pc:sldMkLst>
          <pc:docMk/>
          <pc:sldMk cId="3358037263" sldId="339"/>
        </pc:sldMkLst>
        <pc:spChg chg="add del">
          <ac:chgData name="De Molder Patrick" userId="S::patrick.demolder@vlaio.be::bd932fe5-8b4f-4fcc-b078-014a4f366757" providerId="AD" clId="Web-{4A3B2B3F-8FA7-4BCC-A69C-82689D667550}" dt="2021-03-24T19:56:36.385" v="240"/>
          <ac:spMkLst>
            <pc:docMk/>
            <pc:sldMk cId="3358037263" sldId="339"/>
            <ac:spMk id="7" creationId="{B670DBD5-770C-4383-9F54-5B86E86BD5BB}"/>
          </ac:spMkLst>
        </pc:spChg>
        <pc:spChg chg="add">
          <ac:chgData name="De Molder Patrick" userId="S::patrick.demolder@vlaio.be::bd932fe5-8b4f-4fcc-b078-014a4f366757" providerId="AD" clId="Web-{4A3B2B3F-8FA7-4BCC-A69C-82689D667550}" dt="2021-03-24T19:56:36.385" v="240"/>
          <ac:spMkLst>
            <pc:docMk/>
            <pc:sldMk cId="3358037263" sldId="339"/>
            <ac:spMk id="12" creationId="{E559D998-AB6C-46E1-B394-118E9A1E2D62}"/>
          </ac:spMkLst>
        </pc:spChg>
        <pc:picChg chg="add mod">
          <ac:chgData name="De Molder Patrick" userId="S::patrick.demolder@vlaio.be::bd932fe5-8b4f-4fcc-b078-014a4f366757" providerId="AD" clId="Web-{4A3B2B3F-8FA7-4BCC-A69C-82689D667550}" dt="2021-03-24T19:56:36.385" v="240"/>
          <ac:picMkLst>
            <pc:docMk/>
            <pc:sldMk cId="3358037263" sldId="339"/>
            <ac:picMk id="2" creationId="{4E3B6DFC-6AB1-414D-B70B-6DDCCA03A347}"/>
          </ac:picMkLst>
        </pc:picChg>
      </pc:sldChg>
      <pc:sldChg chg="addSp delSp modSp new mod setBg">
        <pc:chgData name="De Molder Patrick" userId="S::patrick.demolder@vlaio.be::bd932fe5-8b4f-4fcc-b078-014a4f366757" providerId="AD" clId="Web-{4A3B2B3F-8FA7-4BCC-A69C-82689D667550}" dt="2021-03-24T20:05:30.111" v="275" actId="20577"/>
        <pc:sldMkLst>
          <pc:docMk/>
          <pc:sldMk cId="3684462771" sldId="340"/>
        </pc:sldMkLst>
        <pc:spChg chg="add del">
          <ac:chgData name="De Molder Patrick" userId="S::patrick.demolder@vlaio.be::bd932fe5-8b4f-4fcc-b078-014a4f366757" providerId="AD" clId="Web-{4A3B2B3F-8FA7-4BCC-A69C-82689D667550}" dt="2021-03-24T20:00:13.091" v="251"/>
          <ac:spMkLst>
            <pc:docMk/>
            <pc:sldMk cId="3684462771" sldId="340"/>
            <ac:spMk id="4" creationId="{DA2E7C1E-2B5A-4BBA-AE51-1CD8C19309D7}"/>
          </ac:spMkLst>
        </pc:spChg>
        <pc:spChg chg="add del">
          <ac:chgData name="De Molder Patrick" userId="S::patrick.demolder@vlaio.be::bd932fe5-8b4f-4fcc-b078-014a4f366757" providerId="AD" clId="Web-{4A3B2B3F-8FA7-4BCC-A69C-82689D667550}" dt="2021-03-24T20:00:13.091" v="251"/>
          <ac:spMkLst>
            <pc:docMk/>
            <pc:sldMk cId="3684462771" sldId="340"/>
            <ac:spMk id="5" creationId="{43DF76B1-5174-4FAF-9D19-FFEE98426836}"/>
          </ac:spMkLst>
        </pc:spChg>
        <pc:spChg chg="add del">
          <ac:chgData name="De Molder Patrick" userId="S::patrick.demolder@vlaio.be::bd932fe5-8b4f-4fcc-b078-014a4f366757" providerId="AD" clId="Web-{4A3B2B3F-8FA7-4BCC-A69C-82689D667550}" dt="2021-03-24T20:00:31.638" v="253"/>
          <ac:spMkLst>
            <pc:docMk/>
            <pc:sldMk cId="3684462771" sldId="340"/>
            <ac:spMk id="6" creationId="{E559D998-AB6C-46E1-B394-118E9A1E2D62}"/>
          </ac:spMkLst>
        </pc:spChg>
        <pc:spChg chg="add del">
          <ac:chgData name="De Molder Patrick" userId="S::patrick.demolder@vlaio.be::bd932fe5-8b4f-4fcc-b078-014a4f366757" providerId="AD" clId="Web-{4A3B2B3F-8FA7-4BCC-A69C-82689D667550}" dt="2021-03-24T20:00:06.826" v="247"/>
          <ac:spMkLst>
            <pc:docMk/>
            <pc:sldMk cId="3684462771" sldId="340"/>
            <ac:spMk id="7" creationId="{57845966-6EFC-468A-9CC7-BAB4B95854E7}"/>
          </ac:spMkLst>
        </pc:spChg>
        <pc:spChg chg="add del">
          <ac:chgData name="De Molder Patrick" userId="S::patrick.demolder@vlaio.be::bd932fe5-8b4f-4fcc-b078-014a4f366757" providerId="AD" clId="Web-{4A3B2B3F-8FA7-4BCC-A69C-82689D667550}" dt="2021-03-24T20:00:06.826" v="247"/>
          <ac:spMkLst>
            <pc:docMk/>
            <pc:sldMk cId="3684462771" sldId="340"/>
            <ac:spMk id="11" creationId="{ADAD1991-FFD1-4E94-ABAB-7560D33008E4}"/>
          </ac:spMkLst>
        </pc:spChg>
        <pc:spChg chg="add mod">
          <ac:chgData name="De Molder Patrick" userId="S::patrick.demolder@vlaio.be::bd932fe5-8b4f-4fcc-b078-014a4f366757" providerId="AD" clId="Web-{4A3B2B3F-8FA7-4BCC-A69C-82689D667550}" dt="2021-03-24T20:05:30.111" v="275" actId="20577"/>
          <ac:spMkLst>
            <pc:docMk/>
            <pc:sldMk cId="3684462771" sldId="340"/>
            <ac:spMk id="12" creationId="{902AB43D-BA46-4916-8A61-5C4A19C19447}"/>
          </ac:spMkLst>
        </pc:spChg>
        <pc:picChg chg="add mod">
          <ac:chgData name="De Molder Patrick" userId="S::patrick.demolder@vlaio.be::bd932fe5-8b4f-4fcc-b078-014a4f366757" providerId="AD" clId="Web-{4A3B2B3F-8FA7-4BCC-A69C-82689D667550}" dt="2021-03-24T20:03:39.250" v="263" actId="14100"/>
          <ac:picMkLst>
            <pc:docMk/>
            <pc:sldMk cId="3684462771" sldId="340"/>
            <ac:picMk id="2" creationId="{A487785B-0EDE-4F16-A38D-BD270C0AF685}"/>
          </ac:picMkLst>
        </pc:picChg>
        <pc:picChg chg="add mod">
          <ac:chgData name="De Molder Patrick" userId="S::patrick.demolder@vlaio.be::bd932fe5-8b4f-4fcc-b078-014a4f366757" providerId="AD" clId="Web-{4A3B2B3F-8FA7-4BCC-A69C-82689D667550}" dt="2021-03-24T20:03:45.063" v="264" actId="14100"/>
          <ac:picMkLst>
            <pc:docMk/>
            <pc:sldMk cId="3684462771" sldId="340"/>
            <ac:picMk id="3" creationId="{F661510A-7F6B-4D86-A432-C15CABEC1213}"/>
          </ac:picMkLst>
        </pc:picChg>
        <pc:picChg chg="add del">
          <ac:chgData name="De Molder Patrick" userId="S::patrick.demolder@vlaio.be::bd932fe5-8b4f-4fcc-b078-014a4f366757" providerId="AD" clId="Web-{4A3B2B3F-8FA7-4BCC-A69C-82689D667550}" dt="2021-03-24T20:00:06.826" v="247"/>
          <ac:picMkLst>
            <pc:docMk/>
            <pc:sldMk cId="3684462771" sldId="340"/>
            <ac:picMk id="9" creationId="{75554383-98AF-4A47-BB65-705FAAA4BE6A}"/>
          </ac:picMkLst>
        </pc:picChg>
        <pc:picChg chg="add mod">
          <ac:chgData name="De Molder Patrick" userId="S::patrick.demolder@vlaio.be::bd932fe5-8b4f-4fcc-b078-014a4f366757" providerId="AD" clId="Web-{4A3B2B3F-8FA7-4BCC-A69C-82689D667550}" dt="2021-03-24T20:04:36.282" v="268" actId="14100"/>
          <ac:picMkLst>
            <pc:docMk/>
            <pc:sldMk cId="3684462771" sldId="340"/>
            <ac:picMk id="10" creationId="{83D0325F-C8E2-4B90-88CC-411A25ED62D6}"/>
          </ac:picMkLst>
        </pc:picChg>
        <pc:cxnChg chg="add">
          <ac:chgData name="De Molder Patrick" userId="S::patrick.demolder@vlaio.be::bd932fe5-8b4f-4fcc-b078-014a4f366757" providerId="AD" clId="Web-{4A3B2B3F-8FA7-4BCC-A69C-82689D667550}" dt="2021-03-24T20:00:31.638" v="254"/>
          <ac:cxnSpMkLst>
            <pc:docMk/>
            <pc:sldMk cId="3684462771" sldId="340"/>
            <ac:cxnSpMk id="8" creationId="{22F6364A-B358-4BEE-B158-0734D2C938D4}"/>
          </ac:cxnSpMkLst>
        </pc:cxnChg>
      </pc:sldChg>
      <pc:sldChg chg="addSp delSp modSp new mod setBg">
        <pc:chgData name="De Molder Patrick" userId="S::patrick.demolder@vlaio.be::bd932fe5-8b4f-4fcc-b078-014a4f366757" providerId="AD" clId="Web-{4A3B2B3F-8FA7-4BCC-A69C-82689D667550}" dt="2021-03-24T20:21:44.377" v="381" actId="1076"/>
        <pc:sldMkLst>
          <pc:docMk/>
          <pc:sldMk cId="991153763" sldId="341"/>
        </pc:sldMkLst>
        <pc:spChg chg="mod">
          <ac:chgData name="De Molder Patrick" userId="S::patrick.demolder@vlaio.be::bd932fe5-8b4f-4fcc-b078-014a4f366757" providerId="AD" clId="Web-{4A3B2B3F-8FA7-4BCC-A69C-82689D667550}" dt="2021-03-24T20:20:08.078" v="369"/>
          <ac:spMkLst>
            <pc:docMk/>
            <pc:sldMk cId="991153763" sldId="341"/>
            <ac:spMk id="2" creationId="{BD335C0F-5785-463F-B742-C33D30B8939F}"/>
          </ac:spMkLst>
        </pc:spChg>
        <pc:spChg chg="add del mod">
          <ac:chgData name="De Molder Patrick" userId="S::patrick.demolder@vlaio.be::bd932fe5-8b4f-4fcc-b078-014a4f366757" providerId="AD" clId="Web-{4A3B2B3F-8FA7-4BCC-A69C-82689D667550}" dt="2021-03-24T20:21:37.595" v="379" actId="20577"/>
          <ac:spMkLst>
            <pc:docMk/>
            <pc:sldMk cId="991153763" sldId="341"/>
            <ac:spMk id="3" creationId="{284BE46C-42B6-4A1C-AF06-0DFD59DCE25F}"/>
          </ac:spMkLst>
        </pc:spChg>
        <pc:spChg chg="add del">
          <ac:chgData name="De Molder Patrick" userId="S::patrick.demolder@vlaio.be::bd932fe5-8b4f-4fcc-b078-014a4f366757" providerId="AD" clId="Web-{4A3B2B3F-8FA7-4BCC-A69C-82689D667550}" dt="2021-03-24T20:14:02.462" v="312"/>
          <ac:spMkLst>
            <pc:docMk/>
            <pc:sldMk cId="991153763" sldId="341"/>
            <ac:spMk id="6" creationId="{46C2E80F-49A6-4372-B103-219D417A55ED}"/>
          </ac:spMkLst>
        </pc:spChg>
        <pc:spChg chg="add del">
          <ac:chgData name="De Molder Patrick" userId="S::patrick.demolder@vlaio.be::bd932fe5-8b4f-4fcc-b078-014a4f366757" providerId="AD" clId="Web-{4A3B2B3F-8FA7-4BCC-A69C-82689D667550}" dt="2021-03-24T20:14:31.650" v="314"/>
          <ac:spMkLst>
            <pc:docMk/>
            <pc:sldMk cId="991153763" sldId="341"/>
            <ac:spMk id="8" creationId="{C9A36457-A5F4-4103-A443-02581C09185B}"/>
          </ac:spMkLst>
        </pc:spChg>
        <pc:spChg chg="add del">
          <ac:chgData name="De Molder Patrick" userId="S::patrick.demolder@vlaio.be::bd932fe5-8b4f-4fcc-b078-014a4f366757" providerId="AD" clId="Web-{4A3B2B3F-8FA7-4BCC-A69C-82689D667550}" dt="2021-03-24T20:13:53.180" v="310"/>
          <ac:spMkLst>
            <pc:docMk/>
            <pc:sldMk cId="991153763" sldId="341"/>
            <ac:spMk id="9" creationId="{7301F447-EEF7-48F5-AF73-7566EE7F64AD}"/>
          </ac:spMkLst>
        </pc:spChg>
        <pc:spChg chg="add del">
          <ac:chgData name="De Molder Patrick" userId="S::patrick.demolder@vlaio.be::bd932fe5-8b4f-4fcc-b078-014a4f366757" providerId="AD" clId="Web-{4A3B2B3F-8FA7-4BCC-A69C-82689D667550}" dt="2021-03-24T20:14:31.650" v="314"/>
          <ac:spMkLst>
            <pc:docMk/>
            <pc:sldMk cId="991153763" sldId="341"/>
            <ac:spMk id="10" creationId="{AA5CF486-D9E5-4A66-898A-F3D62B81B15E}"/>
          </ac:spMkLst>
        </pc:spChg>
        <pc:spChg chg="add del">
          <ac:chgData name="De Molder Patrick" userId="S::patrick.demolder@vlaio.be::bd932fe5-8b4f-4fcc-b078-014a4f366757" providerId="AD" clId="Web-{4A3B2B3F-8FA7-4BCC-A69C-82689D667550}" dt="2021-03-24T20:13:53.180" v="310"/>
          <ac:spMkLst>
            <pc:docMk/>
            <pc:sldMk cId="991153763" sldId="341"/>
            <ac:spMk id="11" creationId="{F7117410-A2A4-4085-9ADC-46744551DBDE}"/>
          </ac:spMkLst>
        </pc:spChg>
        <pc:spChg chg="add del">
          <ac:chgData name="De Molder Patrick" userId="S::patrick.demolder@vlaio.be::bd932fe5-8b4f-4fcc-b078-014a4f366757" providerId="AD" clId="Web-{4A3B2B3F-8FA7-4BCC-A69C-82689D667550}" dt="2021-03-24T20:20:08.078" v="369"/>
          <ac:spMkLst>
            <pc:docMk/>
            <pc:sldMk cId="991153763" sldId="341"/>
            <ac:spMk id="12" creationId="{C05CBC3C-2E5A-4839-8B9B-2E5A6ADF0F58}"/>
          </ac:spMkLst>
        </pc:spChg>
        <pc:spChg chg="add del">
          <ac:chgData name="De Molder Patrick" userId="S::patrick.demolder@vlaio.be::bd932fe5-8b4f-4fcc-b078-014a4f366757" providerId="AD" clId="Web-{4A3B2B3F-8FA7-4BCC-A69C-82689D667550}" dt="2021-03-24T20:13:53.180" v="310"/>
          <ac:spMkLst>
            <pc:docMk/>
            <pc:sldMk cId="991153763" sldId="341"/>
            <ac:spMk id="13" creationId="{99F74EB5-E547-4FB4-95F5-BCC788F3C4A0}"/>
          </ac:spMkLst>
        </pc:spChg>
        <pc:spChg chg="add del">
          <ac:chgData name="De Molder Patrick" userId="S::patrick.demolder@vlaio.be::bd932fe5-8b4f-4fcc-b078-014a4f366757" providerId="AD" clId="Web-{4A3B2B3F-8FA7-4BCC-A69C-82689D667550}" dt="2021-03-24T20:20:08.078" v="369"/>
          <ac:spMkLst>
            <pc:docMk/>
            <pc:sldMk cId="991153763" sldId="341"/>
            <ac:spMk id="14" creationId="{827FF362-FC97-4BF5-949B-D4ADFA26E457}"/>
          </ac:spMkLst>
        </pc:spChg>
        <pc:spChg chg="add">
          <ac:chgData name="De Molder Patrick" userId="S::patrick.demolder@vlaio.be::bd932fe5-8b4f-4fcc-b078-014a4f366757" providerId="AD" clId="Web-{4A3B2B3F-8FA7-4BCC-A69C-82689D667550}" dt="2021-03-24T20:20:08.078" v="369"/>
          <ac:spMkLst>
            <pc:docMk/>
            <pc:sldMk cId="991153763" sldId="341"/>
            <ac:spMk id="39" creationId="{2B97F24A-32CE-4C1C-A50D-3016B394DCFB}"/>
          </ac:spMkLst>
        </pc:spChg>
        <pc:spChg chg="add">
          <ac:chgData name="De Molder Patrick" userId="S::patrick.demolder@vlaio.be::bd932fe5-8b4f-4fcc-b078-014a4f366757" providerId="AD" clId="Web-{4A3B2B3F-8FA7-4BCC-A69C-82689D667550}" dt="2021-03-24T20:20:08.078" v="369"/>
          <ac:spMkLst>
            <pc:docMk/>
            <pc:sldMk cId="991153763" sldId="341"/>
            <ac:spMk id="41" creationId="{6357EC4F-235E-4222-A36F-C7878ACE37F2}"/>
          </ac:spMkLst>
        </pc:spChg>
        <pc:graphicFrameChg chg="add del">
          <ac:chgData name="De Molder Patrick" userId="S::patrick.demolder@vlaio.be::bd932fe5-8b4f-4fcc-b078-014a4f366757" providerId="AD" clId="Web-{4A3B2B3F-8FA7-4BCC-A69C-82689D667550}" dt="2021-03-24T20:13:53.180" v="310"/>
          <ac:graphicFrameMkLst>
            <pc:docMk/>
            <pc:sldMk cId="991153763" sldId="341"/>
            <ac:graphicFrameMk id="5" creationId="{585A78A1-5C94-4B2E-BFA1-68F4064DF998}"/>
          </ac:graphicFrameMkLst>
        </pc:graphicFrameChg>
        <pc:graphicFrameChg chg="add del">
          <ac:chgData name="De Molder Patrick" userId="S::patrick.demolder@vlaio.be::bd932fe5-8b4f-4fcc-b078-014a4f366757" providerId="AD" clId="Web-{4A3B2B3F-8FA7-4BCC-A69C-82689D667550}" dt="2021-03-24T20:14:02.462" v="312"/>
          <ac:graphicFrameMkLst>
            <pc:docMk/>
            <pc:sldMk cId="991153763" sldId="341"/>
            <ac:graphicFrameMk id="7" creationId="{23D4465B-1745-43C6-84DF-1E5D8CE6C228}"/>
          </ac:graphicFrameMkLst>
        </pc:graphicFrameChg>
        <pc:picChg chg="add mod">
          <ac:chgData name="De Molder Patrick" userId="S::patrick.demolder@vlaio.be::bd932fe5-8b4f-4fcc-b078-014a4f366757" providerId="AD" clId="Web-{4A3B2B3F-8FA7-4BCC-A69C-82689D667550}" dt="2021-03-24T20:21:44.377" v="381" actId="1076"/>
          <ac:picMkLst>
            <pc:docMk/>
            <pc:sldMk cId="991153763" sldId="341"/>
            <ac:picMk id="34" creationId="{BE67EC79-74FB-42CC-B597-3EA2FAFAF578}"/>
          </ac:picMkLst>
        </pc:picChg>
      </pc:sldChg>
    </pc:docChg>
  </pc:docChgLst>
  <pc:docChgLst>
    <pc:chgData name="Antonissen Mark" userId="S::mark.antonissen@vlaio.be::86cc062a-72e3-4786-a030-76814f5a1cfd" providerId="AD" clId="Web-{D54D998B-5117-42F9-937D-A744C2615858}"/>
    <pc:docChg chg="addSld delSld modSld sldOrd">
      <pc:chgData name="Antonissen Mark" userId="S::mark.antonissen@vlaio.be::86cc062a-72e3-4786-a030-76814f5a1cfd" providerId="AD" clId="Web-{D54D998B-5117-42F9-937D-A744C2615858}" dt="2021-03-17T14:39:36.833" v="56" actId="1076"/>
      <pc:docMkLst>
        <pc:docMk/>
      </pc:docMkLst>
      <pc:sldChg chg="ord">
        <pc:chgData name="Antonissen Mark" userId="S::mark.antonissen@vlaio.be::86cc062a-72e3-4786-a030-76814f5a1cfd" providerId="AD" clId="Web-{D54D998B-5117-42F9-937D-A744C2615858}" dt="2021-03-17T14:35:47.813" v="41"/>
        <pc:sldMkLst>
          <pc:docMk/>
          <pc:sldMk cId="1133226196" sldId="263"/>
        </pc:sldMkLst>
      </pc:sldChg>
      <pc:sldChg chg="addSp delSp modSp mod setBg">
        <pc:chgData name="Antonissen Mark" userId="S::mark.antonissen@vlaio.be::86cc062a-72e3-4786-a030-76814f5a1cfd" providerId="AD" clId="Web-{D54D998B-5117-42F9-937D-A744C2615858}" dt="2021-03-17T14:23:31.206" v="3" actId="1076"/>
        <pc:sldMkLst>
          <pc:docMk/>
          <pc:sldMk cId="1775801519" sldId="264"/>
        </pc:sldMkLst>
        <pc:picChg chg="del">
          <ac:chgData name="Antonissen Mark" userId="S::mark.antonissen@vlaio.be::86cc062a-72e3-4786-a030-76814f5a1cfd" providerId="AD" clId="Web-{D54D998B-5117-42F9-937D-A744C2615858}" dt="2021-03-17T14:22:55.096" v="0"/>
          <ac:picMkLst>
            <pc:docMk/>
            <pc:sldMk cId="1775801519" sldId="264"/>
            <ac:picMk id="2" creationId="{4C6E09FF-922D-441F-954B-6B55C36B63CA}"/>
          </ac:picMkLst>
        </pc:picChg>
        <pc:picChg chg="add mod">
          <ac:chgData name="Antonissen Mark" userId="S::mark.antonissen@vlaio.be::86cc062a-72e3-4786-a030-76814f5a1cfd" providerId="AD" clId="Web-{D54D998B-5117-42F9-937D-A744C2615858}" dt="2021-03-17T14:23:31.206" v="3" actId="1076"/>
          <ac:picMkLst>
            <pc:docMk/>
            <pc:sldMk cId="1775801519" sldId="264"/>
            <ac:picMk id="3" creationId="{26C8FFC9-51E1-4145-B185-C5F8EFD0BF7F}"/>
          </ac:picMkLst>
        </pc:picChg>
      </pc:sldChg>
      <pc:sldChg chg="del">
        <pc:chgData name="Antonissen Mark" userId="S::mark.antonissen@vlaio.be::86cc062a-72e3-4786-a030-76814f5a1cfd" providerId="AD" clId="Web-{D54D998B-5117-42F9-937D-A744C2615858}" dt="2021-03-17T14:35:53.829" v="42"/>
        <pc:sldMkLst>
          <pc:docMk/>
          <pc:sldMk cId="96616458" sldId="268"/>
        </pc:sldMkLst>
      </pc:sldChg>
      <pc:sldChg chg="addSp modSp new mod setBg">
        <pc:chgData name="Antonissen Mark" userId="S::mark.antonissen@vlaio.be::86cc062a-72e3-4786-a030-76814f5a1cfd" providerId="AD" clId="Web-{D54D998B-5117-42F9-937D-A744C2615858}" dt="2021-03-17T14:24:21.707" v="7" actId="1076"/>
        <pc:sldMkLst>
          <pc:docMk/>
          <pc:sldMk cId="4096591732" sldId="269"/>
        </pc:sldMkLst>
        <pc:picChg chg="add mod">
          <ac:chgData name="Antonissen Mark" userId="S::mark.antonissen@vlaio.be::86cc062a-72e3-4786-a030-76814f5a1cfd" providerId="AD" clId="Web-{D54D998B-5117-42F9-937D-A744C2615858}" dt="2021-03-17T14:24:21.707" v="7" actId="1076"/>
          <ac:picMkLst>
            <pc:docMk/>
            <pc:sldMk cId="4096591732" sldId="269"/>
            <ac:picMk id="2" creationId="{368DA96B-8EBF-42B1-8EC7-9FC153708B70}"/>
          </ac:picMkLst>
        </pc:picChg>
      </pc:sldChg>
      <pc:sldChg chg="addSp modSp new mod setBg">
        <pc:chgData name="Antonissen Mark" userId="S::mark.antonissen@vlaio.be::86cc062a-72e3-4786-a030-76814f5a1cfd" providerId="AD" clId="Web-{D54D998B-5117-42F9-937D-A744C2615858}" dt="2021-03-17T14:24:57.130" v="11" actId="1076"/>
        <pc:sldMkLst>
          <pc:docMk/>
          <pc:sldMk cId="4078167437" sldId="270"/>
        </pc:sldMkLst>
        <pc:picChg chg="add mod">
          <ac:chgData name="Antonissen Mark" userId="S::mark.antonissen@vlaio.be::86cc062a-72e3-4786-a030-76814f5a1cfd" providerId="AD" clId="Web-{D54D998B-5117-42F9-937D-A744C2615858}" dt="2021-03-17T14:24:57.130" v="11" actId="1076"/>
          <ac:picMkLst>
            <pc:docMk/>
            <pc:sldMk cId="4078167437" sldId="270"/>
            <ac:picMk id="2" creationId="{FF8AB877-F477-4DBB-B09D-5498FC102CB7}"/>
          </ac:picMkLst>
        </pc:picChg>
      </pc:sldChg>
      <pc:sldChg chg="addSp modSp new mod setBg">
        <pc:chgData name="Antonissen Mark" userId="S::mark.antonissen@vlaio.be::86cc062a-72e3-4786-a030-76814f5a1cfd" providerId="AD" clId="Web-{D54D998B-5117-42F9-937D-A744C2615858}" dt="2021-03-17T14:31:10.340" v="15" actId="1076"/>
        <pc:sldMkLst>
          <pc:docMk/>
          <pc:sldMk cId="3652043011" sldId="271"/>
        </pc:sldMkLst>
        <pc:picChg chg="add mod">
          <ac:chgData name="Antonissen Mark" userId="S::mark.antonissen@vlaio.be::86cc062a-72e3-4786-a030-76814f5a1cfd" providerId="AD" clId="Web-{D54D998B-5117-42F9-937D-A744C2615858}" dt="2021-03-17T14:31:10.340" v="15" actId="1076"/>
          <ac:picMkLst>
            <pc:docMk/>
            <pc:sldMk cId="3652043011" sldId="271"/>
            <ac:picMk id="2" creationId="{5021B38C-DF26-4A88-9228-68B455049D05}"/>
          </ac:picMkLst>
        </pc:picChg>
      </pc:sldChg>
      <pc:sldChg chg="addSp modSp new mod ord setBg">
        <pc:chgData name="Antonissen Mark" userId="S::mark.antonissen@vlaio.be::86cc062a-72e3-4786-a030-76814f5a1cfd" providerId="AD" clId="Web-{D54D998B-5117-42F9-937D-A744C2615858}" dt="2021-03-17T14:35:39.829" v="40"/>
        <pc:sldMkLst>
          <pc:docMk/>
          <pc:sldMk cId="3287360861" sldId="272"/>
        </pc:sldMkLst>
        <pc:picChg chg="add mod">
          <ac:chgData name="Antonissen Mark" userId="S::mark.antonissen@vlaio.be::86cc062a-72e3-4786-a030-76814f5a1cfd" providerId="AD" clId="Web-{D54D998B-5117-42F9-937D-A744C2615858}" dt="2021-03-17T14:32:08.387" v="19" actId="1076"/>
          <ac:picMkLst>
            <pc:docMk/>
            <pc:sldMk cId="3287360861" sldId="272"/>
            <ac:picMk id="2" creationId="{0A1B0E19-C51D-4DCC-85E9-53FF327BB7A2}"/>
          </ac:picMkLst>
        </pc:picChg>
      </pc:sldChg>
      <pc:sldChg chg="addSp modSp new mod ord setBg">
        <pc:chgData name="Antonissen Mark" userId="S::mark.antonissen@vlaio.be::86cc062a-72e3-4786-a030-76814f5a1cfd" providerId="AD" clId="Web-{D54D998B-5117-42F9-937D-A744C2615858}" dt="2021-03-17T14:33:01.045" v="24"/>
        <pc:sldMkLst>
          <pc:docMk/>
          <pc:sldMk cId="1460105135" sldId="273"/>
        </pc:sldMkLst>
        <pc:picChg chg="add mod">
          <ac:chgData name="Antonissen Mark" userId="S::mark.antonissen@vlaio.be::86cc062a-72e3-4786-a030-76814f5a1cfd" providerId="AD" clId="Web-{D54D998B-5117-42F9-937D-A744C2615858}" dt="2021-03-17T14:32:57.248" v="23" actId="1076"/>
          <ac:picMkLst>
            <pc:docMk/>
            <pc:sldMk cId="1460105135" sldId="273"/>
            <ac:picMk id="2" creationId="{F3E598FD-D9B2-4DDB-816A-21EEB4AD99D4}"/>
          </ac:picMkLst>
        </pc:picChg>
      </pc:sldChg>
      <pc:sldChg chg="addSp modSp new mod setBg">
        <pc:chgData name="Antonissen Mark" userId="S::mark.antonissen@vlaio.be::86cc062a-72e3-4786-a030-76814f5a1cfd" providerId="AD" clId="Web-{D54D998B-5117-42F9-937D-A744C2615858}" dt="2021-03-17T14:33:36.045" v="28" actId="1076"/>
        <pc:sldMkLst>
          <pc:docMk/>
          <pc:sldMk cId="897495406" sldId="274"/>
        </pc:sldMkLst>
        <pc:picChg chg="add mod">
          <ac:chgData name="Antonissen Mark" userId="S::mark.antonissen@vlaio.be::86cc062a-72e3-4786-a030-76814f5a1cfd" providerId="AD" clId="Web-{D54D998B-5117-42F9-937D-A744C2615858}" dt="2021-03-17T14:33:36.045" v="28" actId="1076"/>
          <ac:picMkLst>
            <pc:docMk/>
            <pc:sldMk cId="897495406" sldId="274"/>
            <ac:picMk id="2" creationId="{8D3AF460-1AFB-4AFC-A6E2-1277A696B2AA}"/>
          </ac:picMkLst>
        </pc:picChg>
      </pc:sldChg>
      <pc:sldChg chg="addSp modSp new mod setBg">
        <pc:chgData name="Antonissen Mark" userId="S::mark.antonissen@vlaio.be::86cc062a-72e3-4786-a030-76814f5a1cfd" providerId="AD" clId="Web-{D54D998B-5117-42F9-937D-A744C2615858}" dt="2021-03-17T14:34:10.780" v="32" actId="1076"/>
        <pc:sldMkLst>
          <pc:docMk/>
          <pc:sldMk cId="4075397376" sldId="275"/>
        </pc:sldMkLst>
        <pc:picChg chg="add mod">
          <ac:chgData name="Antonissen Mark" userId="S::mark.antonissen@vlaio.be::86cc062a-72e3-4786-a030-76814f5a1cfd" providerId="AD" clId="Web-{D54D998B-5117-42F9-937D-A744C2615858}" dt="2021-03-17T14:34:10.780" v="32" actId="1076"/>
          <ac:picMkLst>
            <pc:docMk/>
            <pc:sldMk cId="4075397376" sldId="275"/>
            <ac:picMk id="2" creationId="{E67D3487-5DAC-4650-94AB-41F13CFE06C8}"/>
          </ac:picMkLst>
        </pc:picChg>
      </pc:sldChg>
      <pc:sldChg chg="addSp modSp new mod ord setBg">
        <pc:chgData name="Antonissen Mark" userId="S::mark.antonissen@vlaio.be::86cc062a-72e3-4786-a030-76814f5a1cfd" providerId="AD" clId="Web-{D54D998B-5117-42F9-937D-A744C2615858}" dt="2021-03-17T14:35:32.141" v="39"/>
        <pc:sldMkLst>
          <pc:docMk/>
          <pc:sldMk cId="2111258202" sldId="276"/>
        </pc:sldMkLst>
        <pc:picChg chg="add mod">
          <ac:chgData name="Antonissen Mark" userId="S::mark.antonissen@vlaio.be::86cc062a-72e3-4786-a030-76814f5a1cfd" providerId="AD" clId="Web-{D54D998B-5117-42F9-937D-A744C2615858}" dt="2021-03-17T14:35:11.047" v="37" actId="1076"/>
          <ac:picMkLst>
            <pc:docMk/>
            <pc:sldMk cId="2111258202" sldId="276"/>
            <ac:picMk id="2" creationId="{318F156A-2BFA-4DD5-AB7D-FF027C1F5673}"/>
          </ac:picMkLst>
        </pc:picChg>
      </pc:sldChg>
      <pc:sldChg chg="addSp modSp new mod ord setBg">
        <pc:chgData name="Antonissen Mark" userId="S::mark.antonissen@vlaio.be::86cc062a-72e3-4786-a030-76814f5a1cfd" providerId="AD" clId="Web-{D54D998B-5117-42F9-937D-A744C2615858}" dt="2021-03-17T14:38:11.441" v="47"/>
        <pc:sldMkLst>
          <pc:docMk/>
          <pc:sldMk cId="901973098" sldId="277"/>
        </pc:sldMkLst>
        <pc:picChg chg="add mod">
          <ac:chgData name="Antonissen Mark" userId="S::mark.antonissen@vlaio.be::86cc062a-72e3-4786-a030-76814f5a1cfd" providerId="AD" clId="Web-{D54D998B-5117-42F9-937D-A744C2615858}" dt="2021-03-17T14:37:51.659" v="46" actId="1076"/>
          <ac:picMkLst>
            <pc:docMk/>
            <pc:sldMk cId="901973098" sldId="277"/>
            <ac:picMk id="2" creationId="{EFBBCFD0-AAC0-448B-9CB9-771DA4E99EAB}"/>
          </ac:picMkLst>
        </pc:picChg>
      </pc:sldChg>
      <pc:sldChg chg="addSp modSp new mod ord setBg">
        <pc:chgData name="Antonissen Mark" userId="S::mark.antonissen@vlaio.be::86cc062a-72e3-4786-a030-76814f5a1cfd" providerId="AD" clId="Web-{D54D998B-5117-42F9-937D-A744C2615858}" dt="2021-03-17T14:39:09.207" v="52"/>
        <pc:sldMkLst>
          <pc:docMk/>
          <pc:sldMk cId="1869426625" sldId="278"/>
        </pc:sldMkLst>
        <pc:picChg chg="add mod">
          <ac:chgData name="Antonissen Mark" userId="S::mark.antonissen@vlaio.be::86cc062a-72e3-4786-a030-76814f5a1cfd" providerId="AD" clId="Web-{D54D998B-5117-42F9-937D-A744C2615858}" dt="2021-03-17T14:38:58.239" v="51" actId="1076"/>
          <ac:picMkLst>
            <pc:docMk/>
            <pc:sldMk cId="1869426625" sldId="278"/>
            <ac:picMk id="2" creationId="{BF389082-DE29-4125-9DBB-036531EF3989}"/>
          </ac:picMkLst>
        </pc:picChg>
      </pc:sldChg>
      <pc:sldChg chg="addSp modSp new mod setBg">
        <pc:chgData name="Antonissen Mark" userId="S::mark.antonissen@vlaio.be::86cc062a-72e3-4786-a030-76814f5a1cfd" providerId="AD" clId="Web-{D54D998B-5117-42F9-937D-A744C2615858}" dt="2021-03-17T14:39:36.833" v="56" actId="1076"/>
        <pc:sldMkLst>
          <pc:docMk/>
          <pc:sldMk cId="4293406050" sldId="279"/>
        </pc:sldMkLst>
        <pc:picChg chg="add mod">
          <ac:chgData name="Antonissen Mark" userId="S::mark.antonissen@vlaio.be::86cc062a-72e3-4786-a030-76814f5a1cfd" providerId="AD" clId="Web-{D54D998B-5117-42F9-937D-A744C2615858}" dt="2021-03-17T14:39:36.833" v="56" actId="1076"/>
          <ac:picMkLst>
            <pc:docMk/>
            <pc:sldMk cId="4293406050" sldId="279"/>
            <ac:picMk id="2" creationId="{B64800E5-AB12-4138-A11D-95B7790A309D}"/>
          </ac:picMkLst>
        </pc:picChg>
      </pc:sldChg>
    </pc:docChg>
  </pc:docChgLst>
  <pc:docChgLst>
    <pc:chgData name="Margot Beereboom" userId="S::mab_fwo.be#ext#@vlaamseoverheid.onmicrosoft.com::866486d6-15fc-4c95-a513-ac56f8603d0a" providerId="AD" clId="Web-{150DA456-09FC-4DF1-8F73-5DCE57B76003}"/>
    <pc:docChg chg="delSld modSld">
      <pc:chgData name="Margot Beereboom" userId="S::mab_fwo.be#ext#@vlaamseoverheid.onmicrosoft.com::866486d6-15fc-4c95-a513-ac56f8603d0a" providerId="AD" clId="Web-{150DA456-09FC-4DF1-8F73-5DCE57B76003}" dt="2021-03-23T14:58:10.566" v="4"/>
      <pc:docMkLst>
        <pc:docMk/>
      </pc:docMkLst>
      <pc:sldChg chg="addSp delSp modSp del">
        <pc:chgData name="Margot Beereboom" userId="S::mab_fwo.be#ext#@vlaamseoverheid.onmicrosoft.com::866486d6-15fc-4c95-a513-ac56f8603d0a" providerId="AD" clId="Web-{150DA456-09FC-4DF1-8F73-5DCE57B76003}" dt="2021-03-23T14:58:10.566" v="4"/>
        <pc:sldMkLst>
          <pc:docMk/>
          <pc:sldMk cId="2552649175" sldId="302"/>
        </pc:sldMkLst>
        <pc:picChg chg="add del mod">
          <ac:chgData name="Margot Beereboom" userId="S::mab_fwo.be#ext#@vlaamseoverheid.onmicrosoft.com::866486d6-15fc-4c95-a513-ac56f8603d0a" providerId="AD" clId="Web-{150DA456-09FC-4DF1-8F73-5DCE57B76003}" dt="2021-03-23T14:57:29.125" v="3"/>
          <ac:picMkLst>
            <pc:docMk/>
            <pc:sldMk cId="2552649175" sldId="302"/>
            <ac:picMk id="2" creationId="{1EA19064-292C-4F2F-AFF9-4DE6D2D2C1CE}"/>
          </ac:picMkLst>
        </pc:picChg>
      </pc:sldChg>
    </pc:docChg>
  </pc:docChgLst>
  <pc:docChgLst>
    <pc:chgData name="Margot Beereboom" userId="S::mab_fwo.be#ext#@vlaamseoverheid.onmicrosoft.com::866486d6-15fc-4c95-a513-ac56f8603d0a" providerId="AD" clId="Web-{FC25FDD0-5366-49DA-8B09-AD26D8F44C1B}"/>
    <pc:docChg chg="modSld sldOrd">
      <pc:chgData name="Margot Beereboom" userId="S::mab_fwo.be#ext#@vlaamseoverheid.onmicrosoft.com::866486d6-15fc-4c95-a513-ac56f8603d0a" providerId="AD" clId="Web-{FC25FDD0-5366-49DA-8B09-AD26D8F44C1B}" dt="2021-03-25T09:57:13.680" v="269" actId="20577"/>
      <pc:docMkLst>
        <pc:docMk/>
      </pc:docMkLst>
      <pc:sldChg chg="addSp delSp modSp">
        <pc:chgData name="Margot Beereboom" userId="S::mab_fwo.be#ext#@vlaamseoverheid.onmicrosoft.com::866486d6-15fc-4c95-a513-ac56f8603d0a" providerId="AD" clId="Web-{FC25FDD0-5366-49DA-8B09-AD26D8F44C1B}" dt="2021-03-25T09:57:13.680" v="269" actId="20577"/>
        <pc:sldMkLst>
          <pc:docMk/>
          <pc:sldMk cId="992601723" sldId="256"/>
        </pc:sldMkLst>
        <pc:spChg chg="mod">
          <ac:chgData name="Margot Beereboom" userId="S::mab_fwo.be#ext#@vlaamseoverheid.onmicrosoft.com::866486d6-15fc-4c95-a513-ac56f8603d0a" providerId="AD" clId="Web-{FC25FDD0-5366-49DA-8B09-AD26D8F44C1B}" dt="2021-03-25T09:40:59.227" v="153" actId="20577"/>
          <ac:spMkLst>
            <pc:docMk/>
            <pc:sldMk cId="992601723" sldId="256"/>
            <ac:spMk id="2" creationId="{00000000-0000-0000-0000-000000000000}"/>
          </ac:spMkLst>
        </pc:spChg>
        <pc:spChg chg="del">
          <ac:chgData name="Margot Beereboom" userId="S::mab_fwo.be#ext#@vlaamseoverheid.onmicrosoft.com::866486d6-15fc-4c95-a513-ac56f8603d0a" providerId="AD" clId="Web-{FC25FDD0-5366-49DA-8B09-AD26D8F44C1B}" dt="2021-03-25T09:41:08.258" v="154"/>
          <ac:spMkLst>
            <pc:docMk/>
            <pc:sldMk cId="992601723" sldId="256"/>
            <ac:spMk id="3" creationId="{00000000-0000-0000-0000-000000000000}"/>
          </ac:spMkLst>
        </pc:spChg>
        <pc:spChg chg="del mod">
          <ac:chgData name="Margot Beereboom" userId="S::mab_fwo.be#ext#@vlaamseoverheid.onmicrosoft.com::866486d6-15fc-4c95-a513-ac56f8603d0a" providerId="AD" clId="Web-{FC25FDD0-5366-49DA-8B09-AD26D8F44C1B}" dt="2021-03-25T09:42:07.603" v="180"/>
          <ac:spMkLst>
            <pc:docMk/>
            <pc:sldMk cId="992601723" sldId="256"/>
            <ac:spMk id="4" creationId="{E0F7634A-5CF7-4B27-ABD0-46E994B89F28}"/>
          </ac:spMkLst>
        </pc:spChg>
        <pc:spChg chg="add del mod">
          <ac:chgData name="Margot Beereboom" userId="S::mab_fwo.be#ext#@vlaamseoverheid.onmicrosoft.com::866486d6-15fc-4c95-a513-ac56f8603d0a" providerId="AD" clId="Web-{FC25FDD0-5366-49DA-8B09-AD26D8F44C1B}" dt="2021-03-25T09:41:16.993" v="155"/>
          <ac:spMkLst>
            <pc:docMk/>
            <pc:sldMk cId="992601723" sldId="256"/>
            <ac:spMk id="6" creationId="{71A29E8A-A78C-4649-ABA3-F6B93064AA9B}"/>
          </ac:spMkLst>
        </pc:spChg>
        <pc:spChg chg="add mod">
          <ac:chgData name="Margot Beereboom" userId="S::mab_fwo.be#ext#@vlaamseoverheid.onmicrosoft.com::866486d6-15fc-4c95-a513-ac56f8603d0a" providerId="AD" clId="Web-{FC25FDD0-5366-49DA-8B09-AD26D8F44C1B}" dt="2021-03-25T09:57:13.680" v="269" actId="20577"/>
          <ac:spMkLst>
            <pc:docMk/>
            <pc:sldMk cId="992601723" sldId="256"/>
            <ac:spMk id="7" creationId="{E9E277F2-77B2-47ED-AF3E-45D5FBF96CCB}"/>
          </ac:spMkLst>
        </pc:spChg>
      </pc:sldChg>
      <pc:sldChg chg="modSp">
        <pc:chgData name="Margot Beereboom" userId="S::mab_fwo.be#ext#@vlaamseoverheid.onmicrosoft.com::866486d6-15fc-4c95-a513-ac56f8603d0a" providerId="AD" clId="Web-{FC25FDD0-5366-49DA-8B09-AD26D8F44C1B}" dt="2021-03-25T09:34:40.330" v="59" actId="20577"/>
        <pc:sldMkLst>
          <pc:docMk/>
          <pc:sldMk cId="2847576856" sldId="290"/>
        </pc:sldMkLst>
        <pc:spChg chg="mod">
          <ac:chgData name="Margot Beereboom" userId="S::mab_fwo.be#ext#@vlaamseoverheid.onmicrosoft.com::866486d6-15fc-4c95-a513-ac56f8603d0a" providerId="AD" clId="Web-{FC25FDD0-5366-49DA-8B09-AD26D8F44C1B}" dt="2021-03-25T09:34:40.330" v="59" actId="20577"/>
          <ac:spMkLst>
            <pc:docMk/>
            <pc:sldMk cId="2847576856" sldId="290"/>
            <ac:spMk id="11" creationId="{5E1FCB6A-DBAF-4089-A8F7-32B99A530EDA}"/>
          </ac:spMkLst>
        </pc:spChg>
      </pc:sldChg>
      <pc:sldChg chg="modSp">
        <pc:chgData name="Margot Beereboom" userId="S::mab_fwo.be#ext#@vlaamseoverheid.onmicrosoft.com::866486d6-15fc-4c95-a513-ac56f8603d0a" providerId="AD" clId="Web-{FC25FDD0-5366-49DA-8B09-AD26D8F44C1B}" dt="2021-03-25T09:34:41.127" v="64" actId="20577"/>
        <pc:sldMkLst>
          <pc:docMk/>
          <pc:sldMk cId="3318462005" sldId="293"/>
        </pc:sldMkLst>
        <pc:spChg chg="mod">
          <ac:chgData name="Margot Beereboom" userId="S::mab_fwo.be#ext#@vlaamseoverheid.onmicrosoft.com::866486d6-15fc-4c95-a513-ac56f8603d0a" providerId="AD" clId="Web-{FC25FDD0-5366-49DA-8B09-AD26D8F44C1B}" dt="2021-03-25T09:34:41.127" v="64" actId="20577"/>
          <ac:spMkLst>
            <pc:docMk/>
            <pc:sldMk cId="3318462005" sldId="293"/>
            <ac:spMk id="8" creationId="{D9616CB1-6BE3-470C-AE91-3EB06200E354}"/>
          </ac:spMkLst>
        </pc:spChg>
      </pc:sldChg>
      <pc:sldChg chg="modSp">
        <pc:chgData name="Margot Beereboom" userId="S::mab_fwo.be#ext#@vlaamseoverheid.onmicrosoft.com::866486d6-15fc-4c95-a513-ac56f8603d0a" providerId="AD" clId="Web-{FC25FDD0-5366-49DA-8B09-AD26D8F44C1B}" dt="2021-03-25T09:34:40.439" v="60" actId="20577"/>
        <pc:sldMkLst>
          <pc:docMk/>
          <pc:sldMk cId="878081995" sldId="294"/>
        </pc:sldMkLst>
        <pc:spChg chg="mod">
          <ac:chgData name="Margot Beereboom" userId="S::mab_fwo.be#ext#@vlaamseoverheid.onmicrosoft.com::866486d6-15fc-4c95-a513-ac56f8603d0a" providerId="AD" clId="Web-{FC25FDD0-5366-49DA-8B09-AD26D8F44C1B}" dt="2021-03-25T09:34:40.439" v="60" actId="20577"/>
          <ac:spMkLst>
            <pc:docMk/>
            <pc:sldMk cId="878081995" sldId="294"/>
            <ac:spMk id="7" creationId="{9C2BD727-895C-437A-99A3-4B30DE863648}"/>
          </ac:spMkLst>
        </pc:spChg>
      </pc:sldChg>
      <pc:sldChg chg="modSp">
        <pc:chgData name="Margot Beereboom" userId="S::mab_fwo.be#ext#@vlaamseoverheid.onmicrosoft.com::866486d6-15fc-4c95-a513-ac56f8603d0a" providerId="AD" clId="Web-{FC25FDD0-5366-49DA-8B09-AD26D8F44C1B}" dt="2021-03-25T09:34:40.596" v="61" actId="20577"/>
        <pc:sldMkLst>
          <pc:docMk/>
          <pc:sldMk cId="2715345719" sldId="295"/>
        </pc:sldMkLst>
        <pc:spChg chg="mod">
          <ac:chgData name="Margot Beereboom" userId="S::mab_fwo.be#ext#@vlaamseoverheid.onmicrosoft.com::866486d6-15fc-4c95-a513-ac56f8603d0a" providerId="AD" clId="Web-{FC25FDD0-5366-49DA-8B09-AD26D8F44C1B}" dt="2021-03-25T09:34:40.596" v="61" actId="20577"/>
          <ac:spMkLst>
            <pc:docMk/>
            <pc:sldMk cId="2715345719" sldId="295"/>
            <ac:spMk id="7" creationId="{9C2BD727-895C-437A-99A3-4B30DE863648}"/>
          </ac:spMkLst>
        </pc:spChg>
      </pc:sldChg>
      <pc:sldChg chg="modSp">
        <pc:chgData name="Margot Beereboom" userId="S::mab_fwo.be#ext#@vlaamseoverheid.onmicrosoft.com::866486d6-15fc-4c95-a513-ac56f8603d0a" providerId="AD" clId="Web-{FC25FDD0-5366-49DA-8B09-AD26D8F44C1B}" dt="2021-03-25T09:34:40.830" v="62" actId="20577"/>
        <pc:sldMkLst>
          <pc:docMk/>
          <pc:sldMk cId="3229737078" sldId="296"/>
        </pc:sldMkLst>
        <pc:spChg chg="mod">
          <ac:chgData name="Margot Beereboom" userId="S::mab_fwo.be#ext#@vlaamseoverheid.onmicrosoft.com::866486d6-15fc-4c95-a513-ac56f8603d0a" providerId="AD" clId="Web-{FC25FDD0-5366-49DA-8B09-AD26D8F44C1B}" dt="2021-03-25T09:34:40.830" v="62" actId="20577"/>
          <ac:spMkLst>
            <pc:docMk/>
            <pc:sldMk cId="3229737078" sldId="296"/>
            <ac:spMk id="7" creationId="{9C2BD727-895C-437A-99A3-4B30DE863648}"/>
          </ac:spMkLst>
        </pc:spChg>
      </pc:sldChg>
      <pc:sldChg chg="modSp">
        <pc:chgData name="Margot Beereboom" userId="S::mab_fwo.be#ext#@vlaamseoverheid.onmicrosoft.com::866486d6-15fc-4c95-a513-ac56f8603d0a" providerId="AD" clId="Web-{FC25FDD0-5366-49DA-8B09-AD26D8F44C1B}" dt="2021-03-25T09:34:40.955" v="63" actId="20577"/>
        <pc:sldMkLst>
          <pc:docMk/>
          <pc:sldMk cId="1411698067" sldId="297"/>
        </pc:sldMkLst>
        <pc:spChg chg="mod">
          <ac:chgData name="Margot Beereboom" userId="S::mab_fwo.be#ext#@vlaamseoverheid.onmicrosoft.com::866486d6-15fc-4c95-a513-ac56f8603d0a" providerId="AD" clId="Web-{FC25FDD0-5366-49DA-8B09-AD26D8F44C1B}" dt="2021-03-25T09:34:40.955" v="63" actId="20577"/>
          <ac:spMkLst>
            <pc:docMk/>
            <pc:sldMk cId="1411698067" sldId="297"/>
            <ac:spMk id="7" creationId="{9C2BD727-895C-437A-99A3-4B30DE863648}"/>
          </ac:spMkLst>
        </pc:spChg>
      </pc:sldChg>
      <pc:sldChg chg="modSp">
        <pc:chgData name="Margot Beereboom" userId="S::mab_fwo.be#ext#@vlaamseoverheid.onmicrosoft.com::866486d6-15fc-4c95-a513-ac56f8603d0a" providerId="AD" clId="Web-{FC25FDD0-5366-49DA-8B09-AD26D8F44C1B}" dt="2021-03-25T09:33:01.297" v="56" actId="20577"/>
        <pc:sldMkLst>
          <pc:docMk/>
          <pc:sldMk cId="148297758" sldId="303"/>
        </pc:sldMkLst>
        <pc:spChg chg="mod">
          <ac:chgData name="Margot Beereboom" userId="S::mab_fwo.be#ext#@vlaamseoverheid.onmicrosoft.com::866486d6-15fc-4c95-a513-ac56f8603d0a" providerId="AD" clId="Web-{FC25FDD0-5366-49DA-8B09-AD26D8F44C1B}" dt="2021-03-25T09:33:01.297" v="56" actId="20577"/>
          <ac:spMkLst>
            <pc:docMk/>
            <pc:sldMk cId="148297758" sldId="303"/>
            <ac:spMk id="5" creationId="{00000000-0000-0000-0000-000000000000}"/>
          </ac:spMkLst>
        </pc:spChg>
      </pc:sldChg>
      <pc:sldChg chg="modSp">
        <pc:chgData name="Margot Beereboom" userId="S::mab_fwo.be#ext#@vlaamseoverheid.onmicrosoft.com::866486d6-15fc-4c95-a513-ac56f8603d0a" providerId="AD" clId="Web-{FC25FDD0-5366-49DA-8B09-AD26D8F44C1B}" dt="2021-03-25T09:52:03.675" v="195" actId="20577"/>
        <pc:sldMkLst>
          <pc:docMk/>
          <pc:sldMk cId="3517639161" sldId="305"/>
        </pc:sldMkLst>
        <pc:spChg chg="mod">
          <ac:chgData name="Margot Beereboom" userId="S::mab_fwo.be#ext#@vlaamseoverheid.onmicrosoft.com::866486d6-15fc-4c95-a513-ac56f8603d0a" providerId="AD" clId="Web-{FC25FDD0-5366-49DA-8B09-AD26D8F44C1B}" dt="2021-03-25T09:52:03.675" v="195" actId="20577"/>
          <ac:spMkLst>
            <pc:docMk/>
            <pc:sldMk cId="3517639161" sldId="305"/>
            <ac:spMk id="5" creationId="{00000000-0000-0000-0000-000000000000}"/>
          </ac:spMkLst>
        </pc:spChg>
      </pc:sldChg>
      <pc:sldChg chg="ord">
        <pc:chgData name="Margot Beereboom" userId="S::mab_fwo.be#ext#@vlaamseoverheid.onmicrosoft.com::866486d6-15fc-4c95-a513-ac56f8603d0a" providerId="AD" clId="Web-{FC25FDD0-5366-49DA-8B09-AD26D8F44C1B}" dt="2021-03-25T09:33:30.063" v="58"/>
        <pc:sldMkLst>
          <pc:docMk/>
          <pc:sldMk cId="3755969961" sldId="318"/>
        </pc:sldMkLst>
      </pc:sldChg>
      <pc:sldChg chg="ord">
        <pc:chgData name="Margot Beereboom" userId="S::mab_fwo.be#ext#@vlaamseoverheid.onmicrosoft.com::866486d6-15fc-4c95-a513-ac56f8603d0a" providerId="AD" clId="Web-{FC25FDD0-5366-49DA-8B09-AD26D8F44C1B}" dt="2021-03-25T09:33:28.032" v="57"/>
        <pc:sldMkLst>
          <pc:docMk/>
          <pc:sldMk cId="947945398" sldId="325"/>
        </pc:sldMkLst>
      </pc:sldChg>
      <pc:sldChg chg="modSp">
        <pc:chgData name="Margot Beereboom" userId="S::mab_fwo.be#ext#@vlaamseoverheid.onmicrosoft.com::866486d6-15fc-4c95-a513-ac56f8603d0a" providerId="AD" clId="Web-{FC25FDD0-5366-49DA-8B09-AD26D8F44C1B}" dt="2021-03-25T09:39:43.475" v="144" actId="20577"/>
        <pc:sldMkLst>
          <pc:docMk/>
          <pc:sldMk cId="3748322698" sldId="337"/>
        </pc:sldMkLst>
        <pc:spChg chg="mod">
          <ac:chgData name="Margot Beereboom" userId="S::mab_fwo.be#ext#@vlaamseoverheid.onmicrosoft.com::866486d6-15fc-4c95-a513-ac56f8603d0a" providerId="AD" clId="Web-{FC25FDD0-5366-49DA-8B09-AD26D8F44C1B}" dt="2021-03-25T09:39:43.475" v="144" actId="20577"/>
          <ac:spMkLst>
            <pc:docMk/>
            <pc:sldMk cId="3748322698" sldId="337"/>
            <ac:spMk id="3" creationId="{E1D5D532-9C0D-46E3-A36A-0EAEE9C5BCA6}"/>
          </ac:spMkLst>
        </pc:spChg>
      </pc:sldChg>
      <pc:sldChg chg="modSp">
        <pc:chgData name="Margot Beereboom" userId="S::mab_fwo.be#ext#@vlaamseoverheid.onmicrosoft.com::866486d6-15fc-4c95-a513-ac56f8603d0a" providerId="AD" clId="Web-{FC25FDD0-5366-49DA-8B09-AD26D8F44C1B}" dt="2021-03-25T09:44:33.339" v="192" actId="20577"/>
        <pc:sldMkLst>
          <pc:docMk/>
          <pc:sldMk cId="1482406250" sldId="338"/>
        </pc:sldMkLst>
        <pc:spChg chg="mod">
          <ac:chgData name="Margot Beereboom" userId="S::mab_fwo.be#ext#@vlaamseoverheid.onmicrosoft.com::866486d6-15fc-4c95-a513-ac56f8603d0a" providerId="AD" clId="Web-{FC25FDD0-5366-49DA-8B09-AD26D8F44C1B}" dt="2021-03-25T09:44:26.027" v="191" actId="20577"/>
          <ac:spMkLst>
            <pc:docMk/>
            <pc:sldMk cId="1482406250" sldId="338"/>
            <ac:spMk id="2" creationId="{3A2AB1DB-6C83-446C-81A6-3A0D72CBDF12}"/>
          </ac:spMkLst>
        </pc:spChg>
        <pc:spChg chg="mod">
          <ac:chgData name="Margot Beereboom" userId="S::mab_fwo.be#ext#@vlaamseoverheid.onmicrosoft.com::866486d6-15fc-4c95-a513-ac56f8603d0a" providerId="AD" clId="Web-{FC25FDD0-5366-49DA-8B09-AD26D8F44C1B}" dt="2021-03-25T09:44:33.339" v="192" actId="20577"/>
          <ac:spMkLst>
            <pc:docMk/>
            <pc:sldMk cId="1482406250" sldId="338"/>
            <ac:spMk id="3" creationId="{39FF8119-2EC9-4D10-BDE7-BFBA2C28DC10}"/>
          </ac:spMkLst>
        </pc:spChg>
      </pc:sldChg>
    </pc:docChg>
  </pc:docChgLst>
  <pc:docChgLst>
    <pc:chgData name="Margot Beereboom" userId="S::mab_fwo.be#ext#@vlaamseoverheid.onmicrosoft.com::866486d6-15fc-4c95-a513-ac56f8603d0a" providerId="AD" clId="Web-{E733089E-A985-4088-B73E-F8545B6D209E}"/>
    <pc:docChg chg="addSld modSld">
      <pc:chgData name="Margot Beereboom" userId="S::mab_fwo.be#ext#@vlaamseoverheid.onmicrosoft.com::866486d6-15fc-4c95-a513-ac56f8603d0a" providerId="AD" clId="Web-{E733089E-A985-4088-B73E-F8545B6D209E}" dt="2021-03-23T14:55:54.530" v="8"/>
      <pc:docMkLst>
        <pc:docMk/>
      </pc:docMkLst>
      <pc:sldChg chg="addSp delSp modSp add replId">
        <pc:chgData name="Margot Beereboom" userId="S::mab_fwo.be#ext#@vlaamseoverheid.onmicrosoft.com::866486d6-15fc-4c95-a513-ac56f8603d0a" providerId="AD" clId="Web-{E733089E-A985-4088-B73E-F8545B6D209E}" dt="2021-03-23T14:55:54.530" v="8"/>
        <pc:sldMkLst>
          <pc:docMk/>
          <pc:sldMk cId="2552649175" sldId="302"/>
        </pc:sldMkLst>
        <pc:grpChg chg="del">
          <ac:chgData name="Margot Beereboom" userId="S::mab_fwo.be#ext#@vlaamseoverheid.onmicrosoft.com::866486d6-15fc-4c95-a513-ac56f8603d0a" providerId="AD" clId="Web-{E733089E-A985-4088-B73E-F8545B6D209E}" dt="2021-03-23T14:55:15.029" v="1"/>
          <ac:grpSpMkLst>
            <pc:docMk/>
            <pc:sldMk cId="2552649175" sldId="302"/>
            <ac:grpSpMk id="6" creationId="{9D459554-2299-46E5-8064-4B4655FFFF95}"/>
          </ac:grpSpMkLst>
        </pc:grpChg>
        <pc:picChg chg="add del mod">
          <ac:chgData name="Margot Beereboom" userId="S::mab_fwo.be#ext#@vlaamseoverheid.onmicrosoft.com::866486d6-15fc-4c95-a513-ac56f8603d0a" providerId="AD" clId="Web-{E733089E-A985-4088-B73E-F8545B6D209E}" dt="2021-03-23T14:55:54.530" v="8"/>
          <ac:picMkLst>
            <pc:docMk/>
            <pc:sldMk cId="2552649175" sldId="302"/>
            <ac:picMk id="7" creationId="{11392C36-0C35-4701-846F-10343D616911}"/>
          </ac:picMkLst>
        </pc:picChg>
      </pc:sldChg>
    </pc:docChg>
  </pc:docChgLst>
  <pc:docChgLst>
    <pc:chgData name="ann.vanhauwaert@fwo.be" userId="S::ann.vanhauwaert_fwo.be#ext#@vlaamseoverheid.onmicrosoft.com::ffd07037-fb92-484f-9eee-19f7f5b71223" providerId="AD" clId="Web-{69BCB068-D8C3-41B5-8AEA-3FA2DE87966E}"/>
    <pc:docChg chg="addSld delSld modSld sldOrd">
      <pc:chgData name="ann.vanhauwaert@fwo.be" userId="S::ann.vanhauwaert_fwo.be#ext#@vlaamseoverheid.onmicrosoft.com::ffd07037-fb92-484f-9eee-19f7f5b71223" providerId="AD" clId="Web-{69BCB068-D8C3-41B5-8AEA-3FA2DE87966E}" dt="2021-03-24T17:28:47.567" v="408" actId="20577"/>
      <pc:docMkLst>
        <pc:docMk/>
      </pc:docMkLst>
      <pc:sldChg chg="delSp modSp">
        <pc:chgData name="ann.vanhauwaert@fwo.be" userId="S::ann.vanhauwaert_fwo.be#ext#@vlaamseoverheid.onmicrosoft.com::ffd07037-fb92-484f-9eee-19f7f5b71223" providerId="AD" clId="Web-{69BCB068-D8C3-41B5-8AEA-3FA2DE87966E}" dt="2021-03-24T17:28:09.629" v="387" actId="20577"/>
        <pc:sldMkLst>
          <pc:docMk/>
          <pc:sldMk cId="3751915451" sldId="284"/>
        </pc:sldMkLst>
        <pc:spChg chg="del">
          <ac:chgData name="ann.vanhauwaert@fwo.be" userId="S::ann.vanhauwaert_fwo.be#ext#@vlaamseoverheid.onmicrosoft.com::ffd07037-fb92-484f-9eee-19f7f5b71223" providerId="AD" clId="Web-{69BCB068-D8C3-41B5-8AEA-3FA2DE87966E}" dt="2021-03-24T17:27:57.910" v="385"/>
          <ac:spMkLst>
            <pc:docMk/>
            <pc:sldMk cId="3751915451" sldId="284"/>
            <ac:spMk id="3" creationId="{BF1B67F4-E6CD-4D2A-9824-E5EF29E02E89}"/>
          </ac:spMkLst>
        </pc:spChg>
        <pc:spChg chg="mod">
          <ac:chgData name="ann.vanhauwaert@fwo.be" userId="S::ann.vanhauwaert_fwo.be#ext#@vlaamseoverheid.onmicrosoft.com::ffd07037-fb92-484f-9eee-19f7f5b71223" providerId="AD" clId="Web-{69BCB068-D8C3-41B5-8AEA-3FA2DE87966E}" dt="2021-03-24T17:28:09.629" v="387" actId="20577"/>
          <ac:spMkLst>
            <pc:docMk/>
            <pc:sldMk cId="3751915451" sldId="284"/>
            <ac:spMk id="4" creationId="{00000000-0000-0000-0000-000000000000}"/>
          </ac:spMkLst>
        </pc:spChg>
      </pc:sldChg>
      <pc:sldChg chg="modSp">
        <pc:chgData name="ann.vanhauwaert@fwo.be" userId="S::ann.vanhauwaert_fwo.be#ext#@vlaamseoverheid.onmicrosoft.com::ffd07037-fb92-484f-9eee-19f7f5b71223" providerId="AD" clId="Web-{69BCB068-D8C3-41B5-8AEA-3FA2DE87966E}" dt="2021-03-24T16:56:45.807" v="3" actId="20577"/>
        <pc:sldMkLst>
          <pc:docMk/>
          <pc:sldMk cId="2895867814" sldId="301"/>
        </pc:sldMkLst>
        <pc:spChg chg="mod">
          <ac:chgData name="ann.vanhauwaert@fwo.be" userId="S::ann.vanhauwaert_fwo.be#ext#@vlaamseoverheid.onmicrosoft.com::ffd07037-fb92-484f-9eee-19f7f5b71223" providerId="AD" clId="Web-{69BCB068-D8C3-41B5-8AEA-3FA2DE87966E}" dt="2021-03-24T16:56:45.807" v="3" actId="20577"/>
          <ac:spMkLst>
            <pc:docMk/>
            <pc:sldMk cId="2895867814" sldId="301"/>
            <ac:spMk id="6" creationId="{62CD4DC6-A981-4013-AE50-7137CCD5442B}"/>
          </ac:spMkLst>
        </pc:spChg>
      </pc:sldChg>
      <pc:sldChg chg="modSp">
        <pc:chgData name="ann.vanhauwaert@fwo.be" userId="S::ann.vanhauwaert_fwo.be#ext#@vlaamseoverheid.onmicrosoft.com::ffd07037-fb92-484f-9eee-19f7f5b71223" providerId="AD" clId="Web-{69BCB068-D8C3-41B5-8AEA-3FA2DE87966E}" dt="2021-03-24T16:57:44.465" v="14" actId="20577"/>
        <pc:sldMkLst>
          <pc:docMk/>
          <pc:sldMk cId="3517639161" sldId="305"/>
        </pc:sldMkLst>
        <pc:spChg chg="mod">
          <ac:chgData name="ann.vanhauwaert@fwo.be" userId="S::ann.vanhauwaert_fwo.be#ext#@vlaamseoverheid.onmicrosoft.com::ffd07037-fb92-484f-9eee-19f7f5b71223" providerId="AD" clId="Web-{69BCB068-D8C3-41B5-8AEA-3FA2DE87966E}" dt="2021-03-24T16:57:44.465" v="14" actId="20577"/>
          <ac:spMkLst>
            <pc:docMk/>
            <pc:sldMk cId="3517639161" sldId="305"/>
            <ac:spMk id="5" creationId="{00000000-0000-0000-0000-000000000000}"/>
          </ac:spMkLst>
        </pc:spChg>
      </pc:sldChg>
      <pc:sldChg chg="ord">
        <pc:chgData name="ann.vanhauwaert@fwo.be" userId="S::ann.vanhauwaert_fwo.be#ext#@vlaamseoverheid.onmicrosoft.com::ffd07037-fb92-484f-9eee-19f7f5b71223" providerId="AD" clId="Web-{69BCB068-D8C3-41B5-8AEA-3FA2DE87966E}" dt="2021-03-24T17:06:46.445" v="102"/>
        <pc:sldMkLst>
          <pc:docMk/>
          <pc:sldMk cId="1164998494" sldId="308"/>
        </pc:sldMkLst>
      </pc:sldChg>
      <pc:sldChg chg="addSp modSp">
        <pc:chgData name="ann.vanhauwaert@fwo.be" userId="S::ann.vanhauwaert_fwo.be#ext#@vlaamseoverheid.onmicrosoft.com::ffd07037-fb92-484f-9eee-19f7f5b71223" providerId="AD" clId="Web-{69BCB068-D8C3-41B5-8AEA-3FA2DE87966E}" dt="2021-03-24T16:59:22.576" v="52" actId="20577"/>
        <pc:sldMkLst>
          <pc:docMk/>
          <pc:sldMk cId="3426444406" sldId="315"/>
        </pc:sldMkLst>
        <pc:spChg chg="add mod">
          <ac:chgData name="ann.vanhauwaert@fwo.be" userId="S::ann.vanhauwaert_fwo.be#ext#@vlaamseoverheid.onmicrosoft.com::ffd07037-fb92-484f-9eee-19f7f5b71223" providerId="AD" clId="Web-{69BCB068-D8C3-41B5-8AEA-3FA2DE87966E}" dt="2021-03-24T16:59:04.185" v="34" actId="20577"/>
          <ac:spMkLst>
            <pc:docMk/>
            <pc:sldMk cId="3426444406" sldId="315"/>
            <ac:spMk id="2" creationId="{A48B3356-ADD0-4284-8718-00592D000911}"/>
          </ac:spMkLst>
        </pc:spChg>
        <pc:spChg chg="mod">
          <ac:chgData name="ann.vanhauwaert@fwo.be" userId="S::ann.vanhauwaert_fwo.be#ext#@vlaamseoverheid.onmicrosoft.com::ffd07037-fb92-484f-9eee-19f7f5b71223" providerId="AD" clId="Web-{69BCB068-D8C3-41B5-8AEA-3FA2DE87966E}" dt="2021-03-24T16:59:22.576" v="52" actId="20577"/>
          <ac:spMkLst>
            <pc:docMk/>
            <pc:sldMk cId="3426444406" sldId="315"/>
            <ac:spMk id="4" creationId="{D68FD38A-C260-4632-8EB3-48584A9AFDB0}"/>
          </ac:spMkLst>
        </pc:spChg>
      </pc:sldChg>
      <pc:sldChg chg="del">
        <pc:chgData name="ann.vanhauwaert@fwo.be" userId="S::ann.vanhauwaert_fwo.be#ext#@vlaamseoverheid.onmicrosoft.com::ffd07037-fb92-484f-9eee-19f7f5b71223" providerId="AD" clId="Web-{69BCB068-D8C3-41B5-8AEA-3FA2DE87966E}" dt="2021-03-24T16:59:31.592" v="53"/>
        <pc:sldMkLst>
          <pc:docMk/>
          <pc:sldMk cId="3188097619" sldId="319"/>
        </pc:sldMkLst>
      </pc:sldChg>
      <pc:sldChg chg="modSp">
        <pc:chgData name="ann.vanhauwaert@fwo.be" userId="S::ann.vanhauwaert_fwo.be#ext#@vlaamseoverheid.onmicrosoft.com::ffd07037-fb92-484f-9eee-19f7f5b71223" providerId="AD" clId="Web-{69BCB068-D8C3-41B5-8AEA-3FA2DE87966E}" dt="2021-03-24T16:56:28.682" v="1" actId="20577"/>
        <pc:sldMkLst>
          <pc:docMk/>
          <pc:sldMk cId="4279125818" sldId="331"/>
        </pc:sldMkLst>
        <pc:spChg chg="mod">
          <ac:chgData name="ann.vanhauwaert@fwo.be" userId="S::ann.vanhauwaert_fwo.be#ext#@vlaamseoverheid.onmicrosoft.com::ffd07037-fb92-484f-9eee-19f7f5b71223" providerId="AD" clId="Web-{69BCB068-D8C3-41B5-8AEA-3FA2DE87966E}" dt="2021-03-24T16:56:28.682" v="1" actId="20577"/>
          <ac:spMkLst>
            <pc:docMk/>
            <pc:sldMk cId="4279125818" sldId="331"/>
            <ac:spMk id="6" creationId="{62CD4DC6-A981-4013-AE50-7137CCD5442B}"/>
          </ac:spMkLst>
        </pc:spChg>
      </pc:sldChg>
      <pc:sldChg chg="modSp">
        <pc:chgData name="ann.vanhauwaert@fwo.be" userId="S::ann.vanhauwaert_fwo.be#ext#@vlaamseoverheid.onmicrosoft.com::ffd07037-fb92-484f-9eee-19f7f5b71223" providerId="AD" clId="Web-{69BCB068-D8C3-41B5-8AEA-3FA2DE87966E}" dt="2021-03-24T17:22:57.138" v="293" actId="1076"/>
        <pc:sldMkLst>
          <pc:docMk/>
          <pc:sldMk cId="1346527250" sldId="335"/>
        </pc:sldMkLst>
        <pc:spChg chg="mod">
          <ac:chgData name="ann.vanhauwaert@fwo.be" userId="S::ann.vanhauwaert_fwo.be#ext#@vlaamseoverheid.onmicrosoft.com::ffd07037-fb92-484f-9eee-19f7f5b71223" providerId="AD" clId="Web-{69BCB068-D8C3-41B5-8AEA-3FA2DE87966E}" dt="2021-03-24T17:22:57.138" v="293" actId="1076"/>
          <ac:spMkLst>
            <pc:docMk/>
            <pc:sldMk cId="1346527250" sldId="335"/>
            <ac:spMk id="4" creationId="{00000000-0000-0000-0000-000000000000}"/>
          </ac:spMkLst>
        </pc:spChg>
        <pc:spChg chg="mod">
          <ac:chgData name="ann.vanhauwaert@fwo.be" userId="S::ann.vanhauwaert_fwo.be#ext#@vlaamseoverheid.onmicrosoft.com::ffd07037-fb92-484f-9eee-19f7f5b71223" providerId="AD" clId="Web-{69BCB068-D8C3-41B5-8AEA-3FA2DE87966E}" dt="2021-03-24T17:22:43.044" v="292" actId="20577"/>
          <ac:spMkLst>
            <pc:docMk/>
            <pc:sldMk cId="1346527250" sldId="335"/>
            <ac:spMk id="5" creationId="{00000000-0000-0000-0000-000000000000}"/>
          </ac:spMkLst>
        </pc:spChg>
      </pc:sldChg>
      <pc:sldChg chg="modSp new">
        <pc:chgData name="ann.vanhauwaert@fwo.be" userId="S::ann.vanhauwaert_fwo.be#ext#@vlaamseoverheid.onmicrosoft.com::ffd07037-fb92-484f-9eee-19f7f5b71223" providerId="AD" clId="Web-{69BCB068-D8C3-41B5-8AEA-3FA2DE87966E}" dt="2021-03-24T17:28:47.567" v="408" actId="20577"/>
        <pc:sldMkLst>
          <pc:docMk/>
          <pc:sldMk cId="3748322698" sldId="337"/>
        </pc:sldMkLst>
        <pc:spChg chg="mod">
          <ac:chgData name="ann.vanhauwaert@fwo.be" userId="S::ann.vanhauwaert_fwo.be#ext#@vlaamseoverheid.onmicrosoft.com::ffd07037-fb92-484f-9eee-19f7f5b71223" providerId="AD" clId="Web-{69BCB068-D8C3-41B5-8AEA-3FA2DE87966E}" dt="2021-03-24T17:07:02.383" v="115" actId="20577"/>
          <ac:spMkLst>
            <pc:docMk/>
            <pc:sldMk cId="3748322698" sldId="337"/>
            <ac:spMk id="2" creationId="{47963713-7618-4EAA-9762-B2D2C5DC001E}"/>
          </ac:spMkLst>
        </pc:spChg>
        <pc:spChg chg="mod">
          <ac:chgData name="ann.vanhauwaert@fwo.be" userId="S::ann.vanhauwaert_fwo.be#ext#@vlaamseoverheid.onmicrosoft.com::ffd07037-fb92-484f-9eee-19f7f5b71223" providerId="AD" clId="Web-{69BCB068-D8C3-41B5-8AEA-3FA2DE87966E}" dt="2021-03-24T17:28:47.567" v="408" actId="20577"/>
          <ac:spMkLst>
            <pc:docMk/>
            <pc:sldMk cId="3748322698" sldId="337"/>
            <ac:spMk id="3" creationId="{E1D5D532-9C0D-46E3-A36A-0EAEE9C5BCA6}"/>
          </ac:spMkLst>
        </pc:spChg>
      </pc:sldChg>
    </pc:docChg>
  </pc:docChgLst>
  <pc:docChgLst>
    <pc:chgData name="ann.vanhauwaert@fwo.be" userId="S::ann.vanhauwaert_fwo.be#ext#@vlaamseoverheid.onmicrosoft.com::ffd07037-fb92-484f-9eee-19f7f5b71223" providerId="AD" clId="Web-{5194A38F-3389-4721-ADFE-AB566F8997D5}"/>
    <pc:docChg chg="addSld delSld modSld">
      <pc:chgData name="ann.vanhauwaert@fwo.be" userId="S::ann.vanhauwaert_fwo.be#ext#@vlaamseoverheid.onmicrosoft.com::ffd07037-fb92-484f-9eee-19f7f5b71223" providerId="AD" clId="Web-{5194A38F-3389-4721-ADFE-AB566F8997D5}" dt="2021-03-24T07:45:20.027" v="184" actId="1076"/>
      <pc:docMkLst>
        <pc:docMk/>
      </pc:docMkLst>
      <pc:sldChg chg="modSp">
        <pc:chgData name="ann.vanhauwaert@fwo.be" userId="S::ann.vanhauwaert_fwo.be#ext#@vlaamseoverheid.onmicrosoft.com::ffd07037-fb92-484f-9eee-19f7f5b71223" providerId="AD" clId="Web-{5194A38F-3389-4721-ADFE-AB566F8997D5}" dt="2021-03-24T07:14:02.401" v="14" actId="20577"/>
        <pc:sldMkLst>
          <pc:docMk/>
          <pc:sldMk cId="992601723" sldId="256"/>
        </pc:sldMkLst>
        <pc:spChg chg="mod">
          <ac:chgData name="ann.vanhauwaert@fwo.be" userId="S::ann.vanhauwaert_fwo.be#ext#@vlaamseoverheid.onmicrosoft.com::ffd07037-fb92-484f-9eee-19f7f5b71223" providerId="AD" clId="Web-{5194A38F-3389-4721-ADFE-AB566F8997D5}" dt="2021-03-24T07:14:02.401" v="14" actId="20577"/>
          <ac:spMkLst>
            <pc:docMk/>
            <pc:sldMk cId="992601723" sldId="256"/>
            <ac:spMk id="4" creationId="{E0F7634A-5CF7-4B27-ABD0-46E994B89F28}"/>
          </ac:spMkLst>
        </pc:spChg>
      </pc:sldChg>
      <pc:sldChg chg="addSp delSp modSp del mod setBg modClrScheme chgLayout">
        <pc:chgData name="ann.vanhauwaert@fwo.be" userId="S::ann.vanhauwaert_fwo.be#ext#@vlaamseoverheid.onmicrosoft.com::ffd07037-fb92-484f-9eee-19f7f5b71223" providerId="AD" clId="Web-{5194A38F-3389-4721-ADFE-AB566F8997D5}" dt="2021-03-24T07:44:52.729" v="165"/>
        <pc:sldMkLst>
          <pc:docMk/>
          <pc:sldMk cId="2671539653" sldId="287"/>
        </pc:sldMkLst>
        <pc:spChg chg="add mod ord">
          <ac:chgData name="ann.vanhauwaert@fwo.be" userId="S::ann.vanhauwaert_fwo.be#ext#@vlaamseoverheid.onmicrosoft.com::ffd07037-fb92-484f-9eee-19f7f5b71223" providerId="AD" clId="Web-{5194A38F-3389-4721-ADFE-AB566F8997D5}" dt="2021-03-24T07:29:23.440" v="108" actId="20577"/>
          <ac:spMkLst>
            <pc:docMk/>
            <pc:sldMk cId="2671539653" sldId="287"/>
            <ac:spMk id="3" creationId="{3775B96E-A691-4BA3-8BE4-28258AFF8E25}"/>
          </ac:spMkLst>
        </pc:spChg>
        <pc:spChg chg="add del mod ord">
          <ac:chgData name="ann.vanhauwaert@fwo.be" userId="S::ann.vanhauwaert_fwo.be#ext#@vlaamseoverheid.onmicrosoft.com::ffd07037-fb92-484f-9eee-19f7f5b71223" providerId="AD" clId="Web-{5194A38F-3389-4721-ADFE-AB566F8997D5}" dt="2021-03-24T07:24:15.422" v="30"/>
          <ac:spMkLst>
            <pc:docMk/>
            <pc:sldMk cId="2671539653" sldId="287"/>
            <ac:spMk id="4" creationId="{F2A4973C-7EB1-4BCB-ABC6-D85F87E9CC0A}"/>
          </ac:spMkLst>
        </pc:spChg>
        <pc:spChg chg="add del mod">
          <ac:chgData name="ann.vanhauwaert@fwo.be" userId="S::ann.vanhauwaert_fwo.be#ext#@vlaamseoverheid.onmicrosoft.com::ffd07037-fb92-484f-9eee-19f7f5b71223" providerId="AD" clId="Web-{5194A38F-3389-4721-ADFE-AB566F8997D5}" dt="2021-03-24T07:26:33.789" v="51"/>
          <ac:spMkLst>
            <pc:docMk/>
            <pc:sldMk cId="2671539653" sldId="287"/>
            <ac:spMk id="5" creationId="{3B636F7E-B999-457E-B3AC-3A37034F2AF1}"/>
          </ac:spMkLst>
        </pc:spChg>
        <pc:spChg chg="add mod">
          <ac:chgData name="ann.vanhauwaert@fwo.be" userId="S::ann.vanhauwaert_fwo.be#ext#@vlaamseoverheid.onmicrosoft.com::ffd07037-fb92-484f-9eee-19f7f5b71223" providerId="AD" clId="Web-{5194A38F-3389-4721-ADFE-AB566F8997D5}" dt="2021-03-24T07:27:22.917" v="63" actId="20577"/>
          <ac:spMkLst>
            <pc:docMk/>
            <pc:sldMk cId="2671539653" sldId="287"/>
            <ac:spMk id="6" creationId="{35D79D63-DBA9-428A-BC75-93412C76C875}"/>
          </ac:spMkLst>
        </pc:spChg>
        <pc:spChg chg="add mod">
          <ac:chgData name="ann.vanhauwaert@fwo.be" userId="S::ann.vanhauwaert_fwo.be#ext#@vlaamseoverheid.onmicrosoft.com::ffd07037-fb92-484f-9eee-19f7f5b71223" providerId="AD" clId="Web-{5194A38F-3389-4721-ADFE-AB566F8997D5}" dt="2021-03-24T07:30:41.991" v="121" actId="14100"/>
          <ac:spMkLst>
            <pc:docMk/>
            <pc:sldMk cId="2671539653" sldId="287"/>
            <ac:spMk id="8" creationId="{90356C04-999F-41E7-BE30-269E0EE85B30}"/>
          </ac:spMkLst>
        </pc:spChg>
        <pc:spChg chg="add del">
          <ac:chgData name="ann.vanhauwaert@fwo.be" userId="S::ann.vanhauwaert_fwo.be#ext#@vlaamseoverheid.onmicrosoft.com::ffd07037-fb92-484f-9eee-19f7f5b71223" providerId="AD" clId="Web-{5194A38F-3389-4721-ADFE-AB566F8997D5}" dt="2021-03-24T07:16:52.396" v="28"/>
          <ac:spMkLst>
            <pc:docMk/>
            <pc:sldMk cId="2671539653" sldId="287"/>
            <ac:spMk id="9" creationId="{16C5FA50-8D52-4617-AF91-5C7B1C8352F1}"/>
          </ac:spMkLst>
        </pc:spChg>
        <pc:spChg chg="add mod">
          <ac:chgData name="ann.vanhauwaert@fwo.be" userId="S::ann.vanhauwaert_fwo.be#ext#@vlaamseoverheid.onmicrosoft.com::ffd07037-fb92-484f-9eee-19f7f5b71223" providerId="AD" clId="Web-{5194A38F-3389-4721-ADFE-AB566F8997D5}" dt="2021-03-24T07:30:49.132" v="123" actId="1076"/>
          <ac:spMkLst>
            <pc:docMk/>
            <pc:sldMk cId="2671539653" sldId="287"/>
            <ac:spMk id="10" creationId="{A870FAF6-C130-4E4C-A7A3-8990CDADD366}"/>
          </ac:spMkLst>
        </pc:spChg>
        <pc:spChg chg="add del">
          <ac:chgData name="ann.vanhauwaert@fwo.be" userId="S::ann.vanhauwaert_fwo.be#ext#@vlaamseoverheid.onmicrosoft.com::ffd07037-fb92-484f-9eee-19f7f5b71223" providerId="AD" clId="Web-{5194A38F-3389-4721-ADFE-AB566F8997D5}" dt="2021-03-24T07:16:52.396" v="28"/>
          <ac:spMkLst>
            <pc:docMk/>
            <pc:sldMk cId="2671539653" sldId="287"/>
            <ac:spMk id="11" creationId="{E223798C-12AD-4B0C-A50C-D676347D67CF}"/>
          </ac:spMkLst>
        </pc:spChg>
        <pc:spChg chg="add mod">
          <ac:chgData name="ann.vanhauwaert@fwo.be" userId="S::ann.vanhauwaert_fwo.be#ext#@vlaamseoverheid.onmicrosoft.com::ffd07037-fb92-484f-9eee-19f7f5b71223" providerId="AD" clId="Web-{5194A38F-3389-4721-ADFE-AB566F8997D5}" dt="2021-03-24T07:32:48.061" v="147" actId="20577"/>
          <ac:spMkLst>
            <pc:docMk/>
            <pc:sldMk cId="2671539653" sldId="287"/>
            <ac:spMk id="12" creationId="{88DD4E3D-913A-4B10-A2EC-3C7E7A472F55}"/>
          </ac:spMkLst>
        </pc:spChg>
        <pc:spChg chg="add mod">
          <ac:chgData name="ann.vanhauwaert@fwo.be" userId="S::ann.vanhauwaert_fwo.be#ext#@vlaamseoverheid.onmicrosoft.com::ffd07037-fb92-484f-9eee-19f7f5b71223" providerId="AD" clId="Web-{5194A38F-3389-4721-ADFE-AB566F8997D5}" dt="2021-03-24T07:31:22.197" v="131" actId="20577"/>
          <ac:spMkLst>
            <pc:docMk/>
            <pc:sldMk cId="2671539653" sldId="287"/>
            <ac:spMk id="14" creationId="{FC2675DD-669B-4D7B-A24D-8EDEF90863A6}"/>
          </ac:spMkLst>
        </pc:spChg>
        <pc:picChg chg="mod ord">
          <ac:chgData name="ann.vanhauwaert@fwo.be" userId="S::ann.vanhauwaert_fwo.be#ext#@vlaamseoverheid.onmicrosoft.com::ffd07037-fb92-484f-9eee-19f7f5b71223" providerId="AD" clId="Web-{5194A38F-3389-4721-ADFE-AB566F8997D5}" dt="2021-03-24T07:32:55.452" v="148" actId="1076"/>
          <ac:picMkLst>
            <pc:docMk/>
            <pc:sldMk cId="2671539653" sldId="287"/>
            <ac:picMk id="2" creationId="{3D872D20-BCE3-4199-814B-29542BFC9D3D}"/>
          </ac:picMkLst>
        </pc:picChg>
        <pc:cxnChg chg="add mod">
          <ac:chgData name="ann.vanhauwaert@fwo.be" userId="S::ann.vanhauwaert_fwo.be#ext#@vlaamseoverheid.onmicrosoft.com::ffd07037-fb92-484f-9eee-19f7f5b71223" providerId="AD" clId="Web-{5194A38F-3389-4721-ADFE-AB566F8997D5}" dt="2021-03-24T07:30:46.007" v="122" actId="14100"/>
          <ac:cxnSpMkLst>
            <pc:docMk/>
            <pc:sldMk cId="2671539653" sldId="287"/>
            <ac:cxnSpMk id="7" creationId="{121A8B56-0023-4FB7-AF2F-5C68FE6D043D}"/>
          </ac:cxnSpMkLst>
        </pc:cxnChg>
        <pc:cxnChg chg="add mod">
          <ac:chgData name="ann.vanhauwaert@fwo.be" userId="S::ann.vanhauwaert_fwo.be#ext#@vlaamseoverheid.onmicrosoft.com::ffd07037-fb92-484f-9eee-19f7f5b71223" providerId="AD" clId="Web-{5194A38F-3389-4721-ADFE-AB566F8997D5}" dt="2021-03-24T07:31:19.150" v="129" actId="1076"/>
          <ac:cxnSpMkLst>
            <pc:docMk/>
            <pc:sldMk cId="2671539653" sldId="287"/>
            <ac:cxnSpMk id="13" creationId="{27D4DE5B-2C5C-4FBE-9EA8-B7E6DD689E9A}"/>
          </ac:cxnSpMkLst>
        </pc:cxnChg>
      </pc:sldChg>
      <pc:sldChg chg="addSp delSp modSp new mod modClrScheme chgLayout">
        <pc:chgData name="ann.vanhauwaert@fwo.be" userId="S::ann.vanhauwaert_fwo.be#ext#@vlaamseoverheid.onmicrosoft.com::ffd07037-fb92-484f-9eee-19f7f5b71223" providerId="AD" clId="Web-{5194A38F-3389-4721-ADFE-AB566F8997D5}" dt="2021-03-24T07:45:20.027" v="184" actId="1076"/>
        <pc:sldMkLst>
          <pc:docMk/>
          <pc:sldMk cId="3426444406" sldId="315"/>
        </pc:sldMkLst>
        <pc:spChg chg="add mod ord">
          <ac:chgData name="ann.vanhauwaert@fwo.be" userId="S::ann.vanhauwaert_fwo.be#ext#@vlaamseoverheid.onmicrosoft.com::ffd07037-fb92-484f-9eee-19f7f5b71223" providerId="AD" clId="Web-{5194A38F-3389-4721-ADFE-AB566F8997D5}" dt="2021-03-24T07:45:07.745" v="181" actId="14100"/>
          <ac:spMkLst>
            <pc:docMk/>
            <pc:sldMk cId="3426444406" sldId="315"/>
            <ac:spMk id="4" creationId="{D68FD38A-C260-4632-8EB3-48584A9AFDB0}"/>
          </ac:spMkLst>
        </pc:spChg>
        <pc:spChg chg="add del mod ord">
          <ac:chgData name="ann.vanhauwaert@fwo.be" userId="S::ann.vanhauwaert_fwo.be#ext#@vlaamseoverheid.onmicrosoft.com::ffd07037-fb92-484f-9eee-19f7f5b71223" providerId="AD" clId="Web-{5194A38F-3389-4721-ADFE-AB566F8997D5}" dt="2021-03-24T07:45:13.964" v="183"/>
          <ac:spMkLst>
            <pc:docMk/>
            <pc:sldMk cId="3426444406" sldId="315"/>
            <ac:spMk id="5" creationId="{B21D651C-4B3A-4B1B-A197-1FF0070677F2}"/>
          </ac:spMkLst>
        </pc:spChg>
        <pc:picChg chg="add del mod">
          <ac:chgData name="ann.vanhauwaert@fwo.be" userId="S::ann.vanhauwaert_fwo.be#ext#@vlaamseoverheid.onmicrosoft.com::ffd07037-fb92-484f-9eee-19f7f5b71223" providerId="AD" clId="Web-{5194A38F-3389-4721-ADFE-AB566F8997D5}" dt="2021-03-24T07:40:38.104" v="152"/>
          <ac:picMkLst>
            <pc:docMk/>
            <pc:sldMk cId="3426444406" sldId="315"/>
            <ac:picMk id="2" creationId="{48C7DD2C-6ABF-4E6D-9CA8-F8C71AC1149D}"/>
          </ac:picMkLst>
        </pc:picChg>
        <pc:picChg chg="add mod">
          <ac:chgData name="ann.vanhauwaert@fwo.be" userId="S::ann.vanhauwaert_fwo.be#ext#@vlaamseoverheid.onmicrosoft.com::ffd07037-fb92-484f-9eee-19f7f5b71223" providerId="AD" clId="Web-{5194A38F-3389-4721-ADFE-AB566F8997D5}" dt="2021-03-24T07:45:20.027" v="184" actId="1076"/>
          <ac:picMkLst>
            <pc:docMk/>
            <pc:sldMk cId="3426444406" sldId="315"/>
            <ac:picMk id="3" creationId="{9AFAF963-7B32-44F1-88E4-388BDA7BDA9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0DF64-03C2-49E5-A260-7EE1907E78EC}"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nl-BE"/>
        </a:p>
      </dgm:t>
    </dgm:pt>
    <dgm:pt modelId="{3112A547-A9B6-4CCA-8D87-C878C5A1103F}">
      <dgm:prSet phldrT="[Tekst]" custT="1"/>
      <dgm:spPr>
        <a:solidFill>
          <a:srgbClr val="CDE1F3"/>
        </a:solidFill>
      </dgm:spPr>
      <dgm:t>
        <a:bodyPr/>
        <a:lstStyle/>
        <a:p>
          <a:r>
            <a:rPr lang="en-GB" sz="1400" noProof="0">
              <a:solidFill>
                <a:schemeClr val="bg1"/>
              </a:solidFill>
              <a:latin typeface="Calibri" panose="020F0502020204030204" pitchFamily="34" charset="0"/>
            </a:rPr>
            <a:t>Informing</a:t>
          </a:r>
        </a:p>
      </dgm:t>
    </dgm:pt>
    <dgm:pt modelId="{A46EB2FC-4F0D-416D-8C9A-F07644685DE5}" type="parTrans" cxnId="{61A3D227-390D-4700-92E8-DCF7B6F81E56}">
      <dgm:prSet/>
      <dgm:spPr/>
      <dgm:t>
        <a:bodyPr/>
        <a:lstStyle/>
        <a:p>
          <a:endParaRPr lang="en-GB" sz="1400" noProof="0">
            <a:solidFill>
              <a:schemeClr val="bg1"/>
            </a:solidFill>
          </a:endParaRPr>
        </a:p>
      </dgm:t>
    </dgm:pt>
    <dgm:pt modelId="{4BBAE863-6121-42BC-AFB2-6C80A25398AC}" type="sibTrans" cxnId="{61A3D227-390D-4700-92E8-DCF7B6F81E56}">
      <dgm:prSet/>
      <dgm:spPr/>
      <dgm:t>
        <a:bodyPr/>
        <a:lstStyle/>
        <a:p>
          <a:endParaRPr lang="en-GB" sz="1400" noProof="0">
            <a:solidFill>
              <a:schemeClr val="bg1"/>
            </a:solidFill>
          </a:endParaRPr>
        </a:p>
      </dgm:t>
    </dgm:pt>
    <dgm:pt modelId="{435C5B96-5F6F-47D9-8CF0-81810C689CF8}">
      <dgm:prSet phldrT="[Tekst]" custT="1"/>
      <dgm:spPr>
        <a:solidFill>
          <a:schemeClr val="accent1">
            <a:lumMod val="60000"/>
            <a:lumOff val="40000"/>
          </a:schemeClr>
        </a:solidFill>
      </dgm:spPr>
      <dgm:t>
        <a:bodyPr/>
        <a:lstStyle/>
        <a:p>
          <a:r>
            <a:rPr lang="en-GB" sz="1400" noProof="0">
              <a:solidFill>
                <a:schemeClr val="bg1"/>
              </a:solidFill>
              <a:latin typeface="Calibri" panose="020F0502020204030204" pitchFamily="34" charset="0"/>
            </a:rPr>
            <a:t>Awareness raising</a:t>
          </a:r>
        </a:p>
      </dgm:t>
    </dgm:pt>
    <dgm:pt modelId="{8A248638-B80E-4F3C-AD95-618C80155AF3}" type="parTrans" cxnId="{BEB605DA-30E0-4A33-B332-8E1A24EB8C2E}">
      <dgm:prSet/>
      <dgm:spPr/>
      <dgm:t>
        <a:bodyPr/>
        <a:lstStyle/>
        <a:p>
          <a:endParaRPr lang="en-GB" sz="1400" noProof="0">
            <a:solidFill>
              <a:schemeClr val="bg1"/>
            </a:solidFill>
          </a:endParaRPr>
        </a:p>
      </dgm:t>
    </dgm:pt>
    <dgm:pt modelId="{47BB6CB2-F0B6-45BC-B602-E64FE2E672B7}" type="sibTrans" cxnId="{BEB605DA-30E0-4A33-B332-8E1A24EB8C2E}">
      <dgm:prSet/>
      <dgm:spPr/>
      <dgm:t>
        <a:bodyPr/>
        <a:lstStyle/>
        <a:p>
          <a:endParaRPr lang="en-GB" sz="1400" noProof="0">
            <a:solidFill>
              <a:schemeClr val="bg1"/>
            </a:solidFill>
          </a:endParaRPr>
        </a:p>
      </dgm:t>
    </dgm:pt>
    <dgm:pt modelId="{DE2AB572-E4EF-4153-B81C-1D877F5A592A}">
      <dgm:prSet phldrT="[Tekst]" custT="1"/>
      <dgm:spPr>
        <a:solidFill>
          <a:srgbClr val="335BA3"/>
        </a:solidFill>
      </dgm:spPr>
      <dgm:t>
        <a:bodyPr/>
        <a:lstStyle/>
        <a:p>
          <a:r>
            <a:rPr lang="en-GB" sz="1400" noProof="0">
              <a:solidFill>
                <a:schemeClr val="bg1"/>
              </a:solidFill>
              <a:latin typeface="Calibri" panose="020F0502020204030204" pitchFamily="34" charset="0"/>
            </a:rPr>
            <a:t>Advising</a:t>
          </a:r>
        </a:p>
      </dgm:t>
    </dgm:pt>
    <dgm:pt modelId="{F09F12A6-F214-4868-8088-745495FFCC6D}" type="parTrans" cxnId="{A3782157-6C34-43A2-A11F-9B434B94AC52}">
      <dgm:prSet/>
      <dgm:spPr/>
      <dgm:t>
        <a:bodyPr/>
        <a:lstStyle/>
        <a:p>
          <a:endParaRPr lang="en-GB" sz="1400" noProof="0">
            <a:solidFill>
              <a:schemeClr val="bg1"/>
            </a:solidFill>
          </a:endParaRPr>
        </a:p>
      </dgm:t>
    </dgm:pt>
    <dgm:pt modelId="{10AEB9AF-A80E-40A8-9527-91563B9D7A8A}" type="sibTrans" cxnId="{A3782157-6C34-43A2-A11F-9B434B94AC52}">
      <dgm:prSet/>
      <dgm:spPr/>
      <dgm:t>
        <a:bodyPr/>
        <a:lstStyle/>
        <a:p>
          <a:endParaRPr lang="en-GB" sz="1400" noProof="0">
            <a:solidFill>
              <a:schemeClr val="bg1"/>
            </a:solidFill>
          </a:endParaRPr>
        </a:p>
      </dgm:t>
    </dgm:pt>
    <dgm:pt modelId="{DF4440EF-E107-4E2E-AF02-32203BB3ED7B}">
      <dgm:prSet phldrT="[Tekst]" custT="1"/>
      <dgm:spPr>
        <a:solidFill>
          <a:srgbClr val="294983"/>
        </a:solidFill>
      </dgm:spPr>
      <dgm:t>
        <a:bodyPr/>
        <a:lstStyle/>
        <a:p>
          <a:r>
            <a:rPr lang="en-GB" sz="1400" noProof="0">
              <a:solidFill>
                <a:schemeClr val="bg1"/>
              </a:solidFill>
              <a:latin typeface="Calibri" panose="020F0502020204030204" pitchFamily="34" charset="0"/>
            </a:rPr>
            <a:t>Training</a:t>
          </a:r>
        </a:p>
      </dgm:t>
    </dgm:pt>
    <dgm:pt modelId="{EFA183F3-3EFD-4B1A-BF0D-F1E0E56FCD19}" type="parTrans" cxnId="{B26FFAFB-D73F-4463-9B2A-7353F90D31F5}">
      <dgm:prSet/>
      <dgm:spPr/>
      <dgm:t>
        <a:bodyPr/>
        <a:lstStyle/>
        <a:p>
          <a:endParaRPr lang="en-GB" sz="1400" noProof="0">
            <a:solidFill>
              <a:schemeClr val="bg1"/>
            </a:solidFill>
          </a:endParaRPr>
        </a:p>
      </dgm:t>
    </dgm:pt>
    <dgm:pt modelId="{8C03D964-37AD-40D6-A299-7721D3D35C87}" type="sibTrans" cxnId="{B26FFAFB-D73F-4463-9B2A-7353F90D31F5}">
      <dgm:prSet/>
      <dgm:spPr/>
      <dgm:t>
        <a:bodyPr/>
        <a:lstStyle/>
        <a:p>
          <a:endParaRPr lang="en-GB" sz="1400" noProof="0">
            <a:solidFill>
              <a:schemeClr val="bg1"/>
            </a:solidFill>
          </a:endParaRPr>
        </a:p>
      </dgm:t>
    </dgm:pt>
    <dgm:pt modelId="{CB63A19E-D772-46F3-814C-8F21F6E2637A}">
      <dgm:prSet phldrT="[Tekst]" custT="1"/>
      <dgm:spPr>
        <a:solidFill>
          <a:srgbClr val="1C3158"/>
        </a:solidFill>
      </dgm:spPr>
      <dgm:t>
        <a:bodyPr/>
        <a:lstStyle/>
        <a:p>
          <a:r>
            <a:rPr lang="en-GB" sz="1400" noProof="0">
              <a:solidFill>
                <a:schemeClr val="bg1"/>
              </a:solidFill>
              <a:latin typeface="Calibri" panose="020F0502020204030204" pitchFamily="34" charset="0"/>
            </a:rPr>
            <a:t>Signposting</a:t>
          </a:r>
        </a:p>
      </dgm:t>
    </dgm:pt>
    <dgm:pt modelId="{9153E655-F6D8-4E8C-9755-DDA1D9961173}" type="parTrans" cxnId="{0A7FF613-C267-45D8-92D2-EA6090ADF89B}">
      <dgm:prSet/>
      <dgm:spPr/>
      <dgm:t>
        <a:bodyPr/>
        <a:lstStyle/>
        <a:p>
          <a:endParaRPr lang="en-GB" sz="1400" noProof="0">
            <a:solidFill>
              <a:schemeClr val="bg1"/>
            </a:solidFill>
          </a:endParaRPr>
        </a:p>
      </dgm:t>
    </dgm:pt>
    <dgm:pt modelId="{41E2552B-F87D-48F1-A629-6E432074A6A0}" type="sibTrans" cxnId="{0A7FF613-C267-45D8-92D2-EA6090ADF89B}">
      <dgm:prSet/>
      <dgm:spPr/>
      <dgm:t>
        <a:bodyPr/>
        <a:lstStyle/>
        <a:p>
          <a:endParaRPr lang="en-GB" sz="1400" noProof="0">
            <a:solidFill>
              <a:schemeClr val="bg1"/>
            </a:solidFill>
          </a:endParaRPr>
        </a:p>
      </dgm:t>
    </dgm:pt>
    <dgm:pt modelId="{008CD33C-0557-4FF2-856D-08DE96282602}">
      <dgm:prSet custT="1"/>
      <dgm:spPr>
        <a:solidFill>
          <a:srgbClr val="428BCE"/>
        </a:solidFill>
      </dgm:spPr>
      <dgm:t>
        <a:bodyPr/>
        <a:lstStyle/>
        <a:p>
          <a:r>
            <a:rPr lang="en-GB" sz="1400" noProof="0">
              <a:solidFill>
                <a:schemeClr val="bg1"/>
              </a:solidFill>
              <a:latin typeface="Calibri" panose="020F0502020204030204" pitchFamily="34" charset="0"/>
            </a:rPr>
            <a:t>Assisting</a:t>
          </a:r>
        </a:p>
      </dgm:t>
    </dgm:pt>
    <dgm:pt modelId="{CD000D41-1599-45E8-B552-0E918F34B202}" type="parTrans" cxnId="{3C4BBADD-9BA2-4858-A421-BF47DE25BA97}">
      <dgm:prSet/>
      <dgm:spPr/>
      <dgm:t>
        <a:bodyPr/>
        <a:lstStyle/>
        <a:p>
          <a:endParaRPr lang="en-GB" sz="1400" noProof="0">
            <a:solidFill>
              <a:schemeClr val="bg1"/>
            </a:solidFill>
          </a:endParaRPr>
        </a:p>
      </dgm:t>
    </dgm:pt>
    <dgm:pt modelId="{779D18D1-CDC7-4564-9ADD-CB30037DF1A6}" type="sibTrans" cxnId="{3C4BBADD-9BA2-4858-A421-BF47DE25BA97}">
      <dgm:prSet/>
      <dgm:spPr/>
      <dgm:t>
        <a:bodyPr/>
        <a:lstStyle/>
        <a:p>
          <a:endParaRPr lang="en-GB" sz="1400" noProof="0">
            <a:solidFill>
              <a:schemeClr val="bg1"/>
            </a:solidFill>
          </a:endParaRPr>
        </a:p>
      </dgm:t>
    </dgm:pt>
    <dgm:pt modelId="{ABFF1A69-5A03-48B7-9856-DD149E38033D}" type="pres">
      <dgm:prSet presAssocID="{6220DF64-03C2-49E5-A260-7EE1907E78EC}" presName="cycle" presStyleCnt="0">
        <dgm:presLayoutVars>
          <dgm:dir/>
          <dgm:resizeHandles val="exact"/>
        </dgm:presLayoutVars>
      </dgm:prSet>
      <dgm:spPr/>
    </dgm:pt>
    <dgm:pt modelId="{40062F2D-7DFC-4288-881E-B4E994DA1F73}" type="pres">
      <dgm:prSet presAssocID="{3112A547-A9B6-4CCA-8D87-C878C5A1103F}" presName="node" presStyleLbl="node1" presStyleIdx="0" presStyleCnt="6">
        <dgm:presLayoutVars>
          <dgm:bulletEnabled val="1"/>
        </dgm:presLayoutVars>
      </dgm:prSet>
      <dgm:spPr/>
    </dgm:pt>
    <dgm:pt modelId="{2CE8970F-3A51-4624-BF3F-4672C3B70AC4}" type="pres">
      <dgm:prSet presAssocID="{3112A547-A9B6-4CCA-8D87-C878C5A1103F}" presName="spNode" presStyleCnt="0"/>
      <dgm:spPr/>
    </dgm:pt>
    <dgm:pt modelId="{A0A4A9A8-2204-4B75-9984-5C4C0A557530}" type="pres">
      <dgm:prSet presAssocID="{4BBAE863-6121-42BC-AFB2-6C80A25398AC}" presName="sibTrans" presStyleLbl="sibTrans1D1" presStyleIdx="0" presStyleCnt="6"/>
      <dgm:spPr/>
    </dgm:pt>
    <dgm:pt modelId="{CACC1B0A-00BD-4982-B213-8AB6A41FB5C1}" type="pres">
      <dgm:prSet presAssocID="{435C5B96-5F6F-47D9-8CF0-81810C689CF8}" presName="node" presStyleLbl="node1" presStyleIdx="1" presStyleCnt="6">
        <dgm:presLayoutVars>
          <dgm:bulletEnabled val="1"/>
        </dgm:presLayoutVars>
      </dgm:prSet>
      <dgm:spPr/>
    </dgm:pt>
    <dgm:pt modelId="{5EB68713-CFAF-48AD-9318-7C501C76F780}" type="pres">
      <dgm:prSet presAssocID="{435C5B96-5F6F-47D9-8CF0-81810C689CF8}" presName="spNode" presStyleCnt="0"/>
      <dgm:spPr/>
    </dgm:pt>
    <dgm:pt modelId="{B4B46776-F0A2-46E6-8BA1-379FB6E183E1}" type="pres">
      <dgm:prSet presAssocID="{47BB6CB2-F0B6-45BC-B602-E64FE2E672B7}" presName="sibTrans" presStyleLbl="sibTrans1D1" presStyleIdx="1" presStyleCnt="6"/>
      <dgm:spPr/>
    </dgm:pt>
    <dgm:pt modelId="{49EF78D8-E929-424D-8925-043BECD384D4}" type="pres">
      <dgm:prSet presAssocID="{008CD33C-0557-4FF2-856D-08DE96282602}" presName="node" presStyleLbl="node1" presStyleIdx="2" presStyleCnt="6">
        <dgm:presLayoutVars>
          <dgm:bulletEnabled val="1"/>
        </dgm:presLayoutVars>
      </dgm:prSet>
      <dgm:spPr/>
    </dgm:pt>
    <dgm:pt modelId="{CB475827-729C-486C-9E71-685D02F2C73E}" type="pres">
      <dgm:prSet presAssocID="{008CD33C-0557-4FF2-856D-08DE96282602}" presName="spNode" presStyleCnt="0"/>
      <dgm:spPr/>
    </dgm:pt>
    <dgm:pt modelId="{5F835E22-AB88-4385-970F-58E6756EAEC5}" type="pres">
      <dgm:prSet presAssocID="{779D18D1-CDC7-4564-9ADD-CB30037DF1A6}" presName="sibTrans" presStyleLbl="sibTrans1D1" presStyleIdx="2" presStyleCnt="6"/>
      <dgm:spPr/>
    </dgm:pt>
    <dgm:pt modelId="{82CA2F21-9F33-46CA-ADA2-4A6C5DE13DB9}" type="pres">
      <dgm:prSet presAssocID="{DE2AB572-E4EF-4153-B81C-1D877F5A592A}" presName="node" presStyleLbl="node1" presStyleIdx="3" presStyleCnt="6">
        <dgm:presLayoutVars>
          <dgm:bulletEnabled val="1"/>
        </dgm:presLayoutVars>
      </dgm:prSet>
      <dgm:spPr/>
    </dgm:pt>
    <dgm:pt modelId="{5B8D8DFC-65F6-4403-8DE4-BB782C31BCFF}" type="pres">
      <dgm:prSet presAssocID="{DE2AB572-E4EF-4153-B81C-1D877F5A592A}" presName="spNode" presStyleCnt="0"/>
      <dgm:spPr/>
    </dgm:pt>
    <dgm:pt modelId="{8F54C8A7-8EAE-48FF-9495-6931519A241E}" type="pres">
      <dgm:prSet presAssocID="{10AEB9AF-A80E-40A8-9527-91563B9D7A8A}" presName="sibTrans" presStyleLbl="sibTrans1D1" presStyleIdx="3" presStyleCnt="6"/>
      <dgm:spPr/>
    </dgm:pt>
    <dgm:pt modelId="{06143E81-9D1A-45D3-91F9-B7B966A788AD}" type="pres">
      <dgm:prSet presAssocID="{DF4440EF-E107-4E2E-AF02-32203BB3ED7B}" presName="node" presStyleLbl="node1" presStyleIdx="4" presStyleCnt="6">
        <dgm:presLayoutVars>
          <dgm:bulletEnabled val="1"/>
        </dgm:presLayoutVars>
      </dgm:prSet>
      <dgm:spPr/>
    </dgm:pt>
    <dgm:pt modelId="{5AF9D8B6-D184-4DE3-9D2C-83D4EF90900F}" type="pres">
      <dgm:prSet presAssocID="{DF4440EF-E107-4E2E-AF02-32203BB3ED7B}" presName="spNode" presStyleCnt="0"/>
      <dgm:spPr/>
    </dgm:pt>
    <dgm:pt modelId="{2C34226F-4D1F-42BD-BA72-F2678E2E07FE}" type="pres">
      <dgm:prSet presAssocID="{8C03D964-37AD-40D6-A299-7721D3D35C87}" presName="sibTrans" presStyleLbl="sibTrans1D1" presStyleIdx="4" presStyleCnt="6"/>
      <dgm:spPr/>
    </dgm:pt>
    <dgm:pt modelId="{C6F45B5B-36C7-4E14-B4AF-726E5CBAC030}" type="pres">
      <dgm:prSet presAssocID="{CB63A19E-D772-46F3-814C-8F21F6E2637A}" presName="node" presStyleLbl="node1" presStyleIdx="5" presStyleCnt="6">
        <dgm:presLayoutVars>
          <dgm:bulletEnabled val="1"/>
        </dgm:presLayoutVars>
      </dgm:prSet>
      <dgm:spPr/>
    </dgm:pt>
    <dgm:pt modelId="{7D102022-DC72-493C-8367-4F7B4C5E5058}" type="pres">
      <dgm:prSet presAssocID="{CB63A19E-D772-46F3-814C-8F21F6E2637A}" presName="spNode" presStyleCnt="0"/>
      <dgm:spPr/>
    </dgm:pt>
    <dgm:pt modelId="{A3C3061C-4D1B-4281-B4CE-C16D1472C66B}" type="pres">
      <dgm:prSet presAssocID="{41E2552B-F87D-48F1-A629-6E432074A6A0}" presName="sibTrans" presStyleLbl="sibTrans1D1" presStyleIdx="5" presStyleCnt="6"/>
      <dgm:spPr/>
    </dgm:pt>
  </dgm:ptLst>
  <dgm:cxnLst>
    <dgm:cxn modelId="{D9B2310E-5227-40B9-919D-86A82C194E2C}" type="presOf" srcId="{6220DF64-03C2-49E5-A260-7EE1907E78EC}" destId="{ABFF1A69-5A03-48B7-9856-DD149E38033D}" srcOrd="0" destOrd="0" presId="urn:microsoft.com/office/officeart/2005/8/layout/cycle6"/>
    <dgm:cxn modelId="{0A7FF613-C267-45D8-92D2-EA6090ADF89B}" srcId="{6220DF64-03C2-49E5-A260-7EE1907E78EC}" destId="{CB63A19E-D772-46F3-814C-8F21F6E2637A}" srcOrd="5" destOrd="0" parTransId="{9153E655-F6D8-4E8C-9755-DDA1D9961173}" sibTransId="{41E2552B-F87D-48F1-A629-6E432074A6A0}"/>
    <dgm:cxn modelId="{F9565315-034F-4A64-B048-280D0D4CE686}" type="presOf" srcId="{10AEB9AF-A80E-40A8-9527-91563B9D7A8A}" destId="{8F54C8A7-8EAE-48FF-9495-6931519A241E}" srcOrd="0" destOrd="0" presId="urn:microsoft.com/office/officeart/2005/8/layout/cycle6"/>
    <dgm:cxn modelId="{A2A89E20-8B85-4F84-875B-0FEF453D1758}" type="presOf" srcId="{DF4440EF-E107-4E2E-AF02-32203BB3ED7B}" destId="{06143E81-9D1A-45D3-91F9-B7B966A788AD}" srcOrd="0" destOrd="0" presId="urn:microsoft.com/office/officeart/2005/8/layout/cycle6"/>
    <dgm:cxn modelId="{61A3D227-390D-4700-92E8-DCF7B6F81E56}" srcId="{6220DF64-03C2-49E5-A260-7EE1907E78EC}" destId="{3112A547-A9B6-4CCA-8D87-C878C5A1103F}" srcOrd="0" destOrd="0" parTransId="{A46EB2FC-4F0D-416D-8C9A-F07644685DE5}" sibTransId="{4BBAE863-6121-42BC-AFB2-6C80A25398AC}"/>
    <dgm:cxn modelId="{B2D00329-FEBC-4C1A-A561-EC6630B256A1}" type="presOf" srcId="{8C03D964-37AD-40D6-A299-7721D3D35C87}" destId="{2C34226F-4D1F-42BD-BA72-F2678E2E07FE}" srcOrd="0" destOrd="0" presId="urn:microsoft.com/office/officeart/2005/8/layout/cycle6"/>
    <dgm:cxn modelId="{CBF7D85C-7985-412A-A492-36477284B6BB}" type="presOf" srcId="{008CD33C-0557-4FF2-856D-08DE96282602}" destId="{49EF78D8-E929-424D-8925-043BECD384D4}" srcOrd="0" destOrd="0" presId="urn:microsoft.com/office/officeart/2005/8/layout/cycle6"/>
    <dgm:cxn modelId="{280FA860-D508-41AE-9D78-619A3FD65593}" type="presOf" srcId="{41E2552B-F87D-48F1-A629-6E432074A6A0}" destId="{A3C3061C-4D1B-4281-B4CE-C16D1472C66B}" srcOrd="0" destOrd="0" presId="urn:microsoft.com/office/officeart/2005/8/layout/cycle6"/>
    <dgm:cxn modelId="{BEF6BF42-5D66-4502-811F-C27475E51CAB}" type="presOf" srcId="{DE2AB572-E4EF-4153-B81C-1D877F5A592A}" destId="{82CA2F21-9F33-46CA-ADA2-4A6C5DE13DB9}" srcOrd="0" destOrd="0" presId="urn:microsoft.com/office/officeart/2005/8/layout/cycle6"/>
    <dgm:cxn modelId="{A3782157-6C34-43A2-A11F-9B434B94AC52}" srcId="{6220DF64-03C2-49E5-A260-7EE1907E78EC}" destId="{DE2AB572-E4EF-4153-B81C-1D877F5A592A}" srcOrd="3" destOrd="0" parTransId="{F09F12A6-F214-4868-8088-745495FFCC6D}" sibTransId="{10AEB9AF-A80E-40A8-9527-91563B9D7A8A}"/>
    <dgm:cxn modelId="{E0B4C199-7033-4A68-A9C4-90ACCB019831}" type="presOf" srcId="{435C5B96-5F6F-47D9-8CF0-81810C689CF8}" destId="{CACC1B0A-00BD-4982-B213-8AB6A41FB5C1}" srcOrd="0" destOrd="0" presId="urn:microsoft.com/office/officeart/2005/8/layout/cycle6"/>
    <dgm:cxn modelId="{296126BC-83F0-43C1-9515-25BAD5DC9E50}" type="presOf" srcId="{CB63A19E-D772-46F3-814C-8F21F6E2637A}" destId="{C6F45B5B-36C7-4E14-B4AF-726E5CBAC030}" srcOrd="0" destOrd="0" presId="urn:microsoft.com/office/officeart/2005/8/layout/cycle6"/>
    <dgm:cxn modelId="{4E963BC9-0ADC-40C8-A992-FC2A7153A977}" type="presOf" srcId="{3112A547-A9B6-4CCA-8D87-C878C5A1103F}" destId="{40062F2D-7DFC-4288-881E-B4E994DA1F73}" srcOrd="0" destOrd="0" presId="urn:microsoft.com/office/officeart/2005/8/layout/cycle6"/>
    <dgm:cxn modelId="{BEB605DA-30E0-4A33-B332-8E1A24EB8C2E}" srcId="{6220DF64-03C2-49E5-A260-7EE1907E78EC}" destId="{435C5B96-5F6F-47D9-8CF0-81810C689CF8}" srcOrd="1" destOrd="0" parTransId="{8A248638-B80E-4F3C-AD95-618C80155AF3}" sibTransId="{47BB6CB2-F0B6-45BC-B602-E64FE2E672B7}"/>
    <dgm:cxn modelId="{3C4BBADD-9BA2-4858-A421-BF47DE25BA97}" srcId="{6220DF64-03C2-49E5-A260-7EE1907E78EC}" destId="{008CD33C-0557-4FF2-856D-08DE96282602}" srcOrd="2" destOrd="0" parTransId="{CD000D41-1599-45E8-B552-0E918F34B202}" sibTransId="{779D18D1-CDC7-4564-9ADD-CB30037DF1A6}"/>
    <dgm:cxn modelId="{A09375EA-05A9-47AC-B6C3-55D0812F1364}" type="presOf" srcId="{47BB6CB2-F0B6-45BC-B602-E64FE2E672B7}" destId="{B4B46776-F0A2-46E6-8BA1-379FB6E183E1}" srcOrd="0" destOrd="0" presId="urn:microsoft.com/office/officeart/2005/8/layout/cycle6"/>
    <dgm:cxn modelId="{3B9817F7-2D49-4A04-A662-49C228B8F142}" type="presOf" srcId="{779D18D1-CDC7-4564-9ADD-CB30037DF1A6}" destId="{5F835E22-AB88-4385-970F-58E6756EAEC5}" srcOrd="0" destOrd="0" presId="urn:microsoft.com/office/officeart/2005/8/layout/cycle6"/>
    <dgm:cxn modelId="{067CB5FB-B649-4C06-B40C-4E6996F4D09D}" type="presOf" srcId="{4BBAE863-6121-42BC-AFB2-6C80A25398AC}" destId="{A0A4A9A8-2204-4B75-9984-5C4C0A557530}" srcOrd="0" destOrd="0" presId="urn:microsoft.com/office/officeart/2005/8/layout/cycle6"/>
    <dgm:cxn modelId="{B26FFAFB-D73F-4463-9B2A-7353F90D31F5}" srcId="{6220DF64-03C2-49E5-A260-7EE1907E78EC}" destId="{DF4440EF-E107-4E2E-AF02-32203BB3ED7B}" srcOrd="4" destOrd="0" parTransId="{EFA183F3-3EFD-4B1A-BF0D-F1E0E56FCD19}" sibTransId="{8C03D964-37AD-40D6-A299-7721D3D35C87}"/>
    <dgm:cxn modelId="{64D68A02-FF54-432B-B2D4-DC3539959456}" type="presParOf" srcId="{ABFF1A69-5A03-48B7-9856-DD149E38033D}" destId="{40062F2D-7DFC-4288-881E-B4E994DA1F73}" srcOrd="0" destOrd="0" presId="urn:microsoft.com/office/officeart/2005/8/layout/cycle6"/>
    <dgm:cxn modelId="{D9B21874-2220-4DF9-B86A-2D35CB437C41}" type="presParOf" srcId="{ABFF1A69-5A03-48B7-9856-DD149E38033D}" destId="{2CE8970F-3A51-4624-BF3F-4672C3B70AC4}" srcOrd="1" destOrd="0" presId="urn:microsoft.com/office/officeart/2005/8/layout/cycle6"/>
    <dgm:cxn modelId="{AEAA127B-B9FE-438C-80B8-23A4D2E49BAD}" type="presParOf" srcId="{ABFF1A69-5A03-48B7-9856-DD149E38033D}" destId="{A0A4A9A8-2204-4B75-9984-5C4C0A557530}" srcOrd="2" destOrd="0" presId="urn:microsoft.com/office/officeart/2005/8/layout/cycle6"/>
    <dgm:cxn modelId="{1EBBCF7A-291C-4AF6-91EB-171F2429797E}" type="presParOf" srcId="{ABFF1A69-5A03-48B7-9856-DD149E38033D}" destId="{CACC1B0A-00BD-4982-B213-8AB6A41FB5C1}" srcOrd="3" destOrd="0" presId="urn:microsoft.com/office/officeart/2005/8/layout/cycle6"/>
    <dgm:cxn modelId="{FE0BE2DD-2362-44D0-82C4-6103C179A50C}" type="presParOf" srcId="{ABFF1A69-5A03-48B7-9856-DD149E38033D}" destId="{5EB68713-CFAF-48AD-9318-7C501C76F780}" srcOrd="4" destOrd="0" presId="urn:microsoft.com/office/officeart/2005/8/layout/cycle6"/>
    <dgm:cxn modelId="{F0124A0E-9DFA-4D02-A6D1-87F92DC57071}" type="presParOf" srcId="{ABFF1A69-5A03-48B7-9856-DD149E38033D}" destId="{B4B46776-F0A2-46E6-8BA1-379FB6E183E1}" srcOrd="5" destOrd="0" presId="urn:microsoft.com/office/officeart/2005/8/layout/cycle6"/>
    <dgm:cxn modelId="{2D591577-EF43-45F1-BA6A-45C9ABB0DD0F}" type="presParOf" srcId="{ABFF1A69-5A03-48B7-9856-DD149E38033D}" destId="{49EF78D8-E929-424D-8925-043BECD384D4}" srcOrd="6" destOrd="0" presId="urn:microsoft.com/office/officeart/2005/8/layout/cycle6"/>
    <dgm:cxn modelId="{8D7E6B3E-E0DD-4823-9EBA-E3AF4E5AD53D}" type="presParOf" srcId="{ABFF1A69-5A03-48B7-9856-DD149E38033D}" destId="{CB475827-729C-486C-9E71-685D02F2C73E}" srcOrd="7" destOrd="0" presId="urn:microsoft.com/office/officeart/2005/8/layout/cycle6"/>
    <dgm:cxn modelId="{0FDAA068-94B5-4028-B620-D0782C3AD634}" type="presParOf" srcId="{ABFF1A69-5A03-48B7-9856-DD149E38033D}" destId="{5F835E22-AB88-4385-970F-58E6756EAEC5}" srcOrd="8" destOrd="0" presId="urn:microsoft.com/office/officeart/2005/8/layout/cycle6"/>
    <dgm:cxn modelId="{C3D007CA-22CE-4981-B573-7AE15980A18C}" type="presParOf" srcId="{ABFF1A69-5A03-48B7-9856-DD149E38033D}" destId="{82CA2F21-9F33-46CA-ADA2-4A6C5DE13DB9}" srcOrd="9" destOrd="0" presId="urn:microsoft.com/office/officeart/2005/8/layout/cycle6"/>
    <dgm:cxn modelId="{0A68F86C-F116-4BFA-B957-E088BD333BBD}" type="presParOf" srcId="{ABFF1A69-5A03-48B7-9856-DD149E38033D}" destId="{5B8D8DFC-65F6-4403-8DE4-BB782C31BCFF}" srcOrd="10" destOrd="0" presId="urn:microsoft.com/office/officeart/2005/8/layout/cycle6"/>
    <dgm:cxn modelId="{D043A716-3820-44EE-914E-BB5BB1E0F306}" type="presParOf" srcId="{ABFF1A69-5A03-48B7-9856-DD149E38033D}" destId="{8F54C8A7-8EAE-48FF-9495-6931519A241E}" srcOrd="11" destOrd="0" presId="urn:microsoft.com/office/officeart/2005/8/layout/cycle6"/>
    <dgm:cxn modelId="{B69D1368-6ED2-4725-87D9-DDCA41D9A6BA}" type="presParOf" srcId="{ABFF1A69-5A03-48B7-9856-DD149E38033D}" destId="{06143E81-9D1A-45D3-91F9-B7B966A788AD}" srcOrd="12" destOrd="0" presId="urn:microsoft.com/office/officeart/2005/8/layout/cycle6"/>
    <dgm:cxn modelId="{542530F3-0A3E-4576-962C-AFFF70AE39F0}" type="presParOf" srcId="{ABFF1A69-5A03-48B7-9856-DD149E38033D}" destId="{5AF9D8B6-D184-4DE3-9D2C-83D4EF90900F}" srcOrd="13" destOrd="0" presId="urn:microsoft.com/office/officeart/2005/8/layout/cycle6"/>
    <dgm:cxn modelId="{25D0187A-731C-401A-B470-5AB0358BBEC1}" type="presParOf" srcId="{ABFF1A69-5A03-48B7-9856-DD149E38033D}" destId="{2C34226F-4D1F-42BD-BA72-F2678E2E07FE}" srcOrd="14" destOrd="0" presId="urn:microsoft.com/office/officeart/2005/8/layout/cycle6"/>
    <dgm:cxn modelId="{14AD05CA-C5EB-4E42-9E41-DB4B9905973D}" type="presParOf" srcId="{ABFF1A69-5A03-48B7-9856-DD149E38033D}" destId="{C6F45B5B-36C7-4E14-B4AF-726E5CBAC030}" srcOrd="15" destOrd="0" presId="urn:microsoft.com/office/officeart/2005/8/layout/cycle6"/>
    <dgm:cxn modelId="{251D4C37-FBD4-4C91-8044-65F2582C09B1}" type="presParOf" srcId="{ABFF1A69-5A03-48B7-9856-DD149E38033D}" destId="{7D102022-DC72-493C-8367-4F7B4C5E5058}" srcOrd="16" destOrd="0" presId="urn:microsoft.com/office/officeart/2005/8/layout/cycle6"/>
    <dgm:cxn modelId="{4C555704-881B-4B72-A0E0-278178C18C69}" type="presParOf" srcId="{ABFF1A69-5A03-48B7-9856-DD149E38033D}" destId="{A3C3061C-4D1B-4281-B4CE-C16D1472C66B}"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62F2D-7DFC-4288-881E-B4E994DA1F73}">
      <dsp:nvSpPr>
        <dsp:cNvPr id="0" name=""/>
        <dsp:cNvSpPr/>
      </dsp:nvSpPr>
      <dsp:spPr>
        <a:xfrm>
          <a:off x="3214518" y="1803"/>
          <a:ext cx="1255040" cy="815776"/>
        </a:xfrm>
        <a:prstGeom prst="roundRect">
          <a:avLst/>
        </a:prstGeom>
        <a:solidFill>
          <a:srgbClr val="CDE1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noProof="0">
              <a:solidFill>
                <a:schemeClr val="bg1"/>
              </a:solidFill>
              <a:latin typeface="Calibri" panose="020F0502020204030204" pitchFamily="34" charset="0"/>
            </a:rPr>
            <a:t>Informing</a:t>
          </a:r>
        </a:p>
      </dsp:txBody>
      <dsp:txXfrm>
        <a:off x="3254341" y="41626"/>
        <a:ext cx="1175394" cy="736130"/>
      </dsp:txXfrm>
    </dsp:sp>
    <dsp:sp modelId="{A0A4A9A8-2204-4B75-9984-5C4C0A557530}">
      <dsp:nvSpPr>
        <dsp:cNvPr id="0" name=""/>
        <dsp:cNvSpPr/>
      </dsp:nvSpPr>
      <dsp:spPr>
        <a:xfrm>
          <a:off x="1921569" y="409691"/>
          <a:ext cx="3840937" cy="3840937"/>
        </a:xfrm>
        <a:custGeom>
          <a:avLst/>
          <a:gdLst/>
          <a:ahLst/>
          <a:cxnLst/>
          <a:rect l="0" t="0" r="0" b="0"/>
          <a:pathLst>
            <a:path>
              <a:moveTo>
                <a:pt x="2555994" y="108202"/>
              </a:moveTo>
              <a:arcTo wR="1920468" hR="1920468" stAng="17359485" swAng="1499560"/>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CC1B0A-00BD-4982-B213-8AB6A41FB5C1}">
      <dsp:nvSpPr>
        <dsp:cNvPr id="0" name=""/>
        <dsp:cNvSpPr/>
      </dsp:nvSpPr>
      <dsp:spPr>
        <a:xfrm>
          <a:off x="4877692" y="962037"/>
          <a:ext cx="1255040" cy="815776"/>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noProof="0">
              <a:solidFill>
                <a:schemeClr val="bg1"/>
              </a:solidFill>
              <a:latin typeface="Calibri" panose="020F0502020204030204" pitchFamily="34" charset="0"/>
            </a:rPr>
            <a:t>Awareness raising</a:t>
          </a:r>
        </a:p>
      </dsp:txBody>
      <dsp:txXfrm>
        <a:off x="4917515" y="1001860"/>
        <a:ext cx="1175394" cy="736130"/>
      </dsp:txXfrm>
    </dsp:sp>
    <dsp:sp modelId="{B4B46776-F0A2-46E6-8BA1-379FB6E183E1}">
      <dsp:nvSpPr>
        <dsp:cNvPr id="0" name=""/>
        <dsp:cNvSpPr/>
      </dsp:nvSpPr>
      <dsp:spPr>
        <a:xfrm>
          <a:off x="1921569" y="409691"/>
          <a:ext cx="3840937" cy="3840937"/>
        </a:xfrm>
        <a:custGeom>
          <a:avLst/>
          <a:gdLst/>
          <a:ahLst/>
          <a:cxnLst/>
          <a:rect l="0" t="0" r="0" b="0"/>
          <a:pathLst>
            <a:path>
              <a:moveTo>
                <a:pt x="3762939" y="1378711"/>
              </a:moveTo>
              <a:arcTo wR="1920468" hR="1920468" stAng="20616879" swAng="1966242"/>
            </a:path>
          </a:pathLst>
        </a:custGeom>
        <a:noFill/>
        <a:ln w="6350" cap="flat" cmpd="sng" algn="ctr">
          <a:solidFill>
            <a:schemeClr val="accent5">
              <a:hueOff val="-1470669"/>
              <a:satOff val="-2046"/>
              <a:lumOff val="-784"/>
              <a:alphaOff val="0"/>
            </a:schemeClr>
          </a:solidFill>
          <a:prstDash val="solid"/>
          <a:miter lim="800000"/>
        </a:ln>
        <a:effectLst/>
      </dsp:spPr>
      <dsp:style>
        <a:lnRef idx="1">
          <a:scrgbClr r="0" g="0" b="0"/>
        </a:lnRef>
        <a:fillRef idx="0">
          <a:scrgbClr r="0" g="0" b="0"/>
        </a:fillRef>
        <a:effectRef idx="0">
          <a:scrgbClr r="0" g="0" b="0"/>
        </a:effectRef>
        <a:fontRef idx="minor"/>
      </dsp:style>
    </dsp:sp>
    <dsp:sp modelId="{49EF78D8-E929-424D-8925-043BECD384D4}">
      <dsp:nvSpPr>
        <dsp:cNvPr id="0" name=""/>
        <dsp:cNvSpPr/>
      </dsp:nvSpPr>
      <dsp:spPr>
        <a:xfrm>
          <a:off x="4877692" y="2882506"/>
          <a:ext cx="1255040" cy="815776"/>
        </a:xfrm>
        <a:prstGeom prst="roundRect">
          <a:avLst/>
        </a:prstGeom>
        <a:solidFill>
          <a:srgbClr val="428B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noProof="0">
              <a:solidFill>
                <a:schemeClr val="bg1"/>
              </a:solidFill>
              <a:latin typeface="Calibri" panose="020F0502020204030204" pitchFamily="34" charset="0"/>
            </a:rPr>
            <a:t>Assisting</a:t>
          </a:r>
        </a:p>
      </dsp:txBody>
      <dsp:txXfrm>
        <a:off x="4917515" y="2922329"/>
        <a:ext cx="1175394" cy="736130"/>
      </dsp:txXfrm>
    </dsp:sp>
    <dsp:sp modelId="{5F835E22-AB88-4385-970F-58E6756EAEC5}">
      <dsp:nvSpPr>
        <dsp:cNvPr id="0" name=""/>
        <dsp:cNvSpPr/>
      </dsp:nvSpPr>
      <dsp:spPr>
        <a:xfrm>
          <a:off x="1921569" y="409691"/>
          <a:ext cx="3840937" cy="3840937"/>
        </a:xfrm>
        <a:custGeom>
          <a:avLst/>
          <a:gdLst/>
          <a:ahLst/>
          <a:cxnLst/>
          <a:rect l="0" t="0" r="0" b="0"/>
          <a:pathLst>
            <a:path>
              <a:moveTo>
                <a:pt x="3262171" y="3294526"/>
              </a:moveTo>
              <a:arcTo wR="1920468" hR="1920468" stAng="2740955" swAng="1499560"/>
            </a:path>
          </a:pathLst>
        </a:custGeom>
        <a:noFill/>
        <a:ln w="6350" cap="flat" cmpd="sng" algn="ctr">
          <a:solidFill>
            <a:schemeClr val="accent5">
              <a:hueOff val="-2941338"/>
              <a:satOff val="-4091"/>
              <a:lumOff val="-1569"/>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CA2F21-9F33-46CA-ADA2-4A6C5DE13DB9}">
      <dsp:nvSpPr>
        <dsp:cNvPr id="0" name=""/>
        <dsp:cNvSpPr/>
      </dsp:nvSpPr>
      <dsp:spPr>
        <a:xfrm>
          <a:off x="3214518" y="3842740"/>
          <a:ext cx="1255040" cy="815776"/>
        </a:xfrm>
        <a:prstGeom prst="roundRect">
          <a:avLst/>
        </a:prstGeom>
        <a:solidFill>
          <a:srgbClr val="335B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noProof="0">
              <a:solidFill>
                <a:schemeClr val="bg1"/>
              </a:solidFill>
              <a:latin typeface="Calibri" panose="020F0502020204030204" pitchFamily="34" charset="0"/>
            </a:rPr>
            <a:t>Advising</a:t>
          </a:r>
        </a:p>
      </dsp:txBody>
      <dsp:txXfrm>
        <a:off x="3254341" y="3882563"/>
        <a:ext cx="1175394" cy="736130"/>
      </dsp:txXfrm>
    </dsp:sp>
    <dsp:sp modelId="{8F54C8A7-8EAE-48FF-9495-6931519A241E}">
      <dsp:nvSpPr>
        <dsp:cNvPr id="0" name=""/>
        <dsp:cNvSpPr/>
      </dsp:nvSpPr>
      <dsp:spPr>
        <a:xfrm>
          <a:off x="1921569" y="409691"/>
          <a:ext cx="3840937" cy="3840937"/>
        </a:xfrm>
        <a:custGeom>
          <a:avLst/>
          <a:gdLst/>
          <a:ahLst/>
          <a:cxnLst/>
          <a:rect l="0" t="0" r="0" b="0"/>
          <a:pathLst>
            <a:path>
              <a:moveTo>
                <a:pt x="1284943" y="3732734"/>
              </a:moveTo>
              <a:arcTo wR="1920468" hR="1920468" stAng="6559485" swAng="1499560"/>
            </a:path>
          </a:pathLst>
        </a:custGeom>
        <a:noFill/>
        <a:ln w="6350" cap="flat" cmpd="sng" algn="ctr">
          <a:solidFill>
            <a:schemeClr val="accent5">
              <a:hueOff val="-4412007"/>
              <a:satOff val="-6137"/>
              <a:lumOff val="-2353"/>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143E81-9D1A-45D3-91F9-B7B966A788AD}">
      <dsp:nvSpPr>
        <dsp:cNvPr id="0" name=""/>
        <dsp:cNvSpPr/>
      </dsp:nvSpPr>
      <dsp:spPr>
        <a:xfrm>
          <a:off x="1551343" y="2882506"/>
          <a:ext cx="1255040" cy="815776"/>
        </a:xfrm>
        <a:prstGeom prst="roundRect">
          <a:avLst/>
        </a:prstGeom>
        <a:solidFill>
          <a:srgbClr val="2949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noProof="0">
              <a:solidFill>
                <a:schemeClr val="bg1"/>
              </a:solidFill>
              <a:latin typeface="Calibri" panose="020F0502020204030204" pitchFamily="34" charset="0"/>
            </a:rPr>
            <a:t>Training</a:t>
          </a:r>
        </a:p>
      </dsp:txBody>
      <dsp:txXfrm>
        <a:off x="1591166" y="2922329"/>
        <a:ext cx="1175394" cy="736130"/>
      </dsp:txXfrm>
    </dsp:sp>
    <dsp:sp modelId="{2C34226F-4D1F-42BD-BA72-F2678E2E07FE}">
      <dsp:nvSpPr>
        <dsp:cNvPr id="0" name=""/>
        <dsp:cNvSpPr/>
      </dsp:nvSpPr>
      <dsp:spPr>
        <a:xfrm>
          <a:off x="1921569" y="409691"/>
          <a:ext cx="3840937" cy="3840937"/>
        </a:xfrm>
        <a:custGeom>
          <a:avLst/>
          <a:gdLst/>
          <a:ahLst/>
          <a:cxnLst/>
          <a:rect l="0" t="0" r="0" b="0"/>
          <a:pathLst>
            <a:path>
              <a:moveTo>
                <a:pt x="77997" y="2462225"/>
              </a:moveTo>
              <a:arcTo wR="1920468" hR="1920468" stAng="9816879" swAng="1966242"/>
            </a:path>
          </a:pathLst>
        </a:custGeom>
        <a:noFill/>
        <a:ln w="6350" cap="flat" cmpd="sng" algn="ctr">
          <a:solidFill>
            <a:schemeClr val="accent5">
              <a:hueOff val="-5882676"/>
              <a:satOff val="-8182"/>
              <a:lumOff val="-3138"/>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F45B5B-36C7-4E14-B4AF-726E5CBAC030}">
      <dsp:nvSpPr>
        <dsp:cNvPr id="0" name=""/>
        <dsp:cNvSpPr/>
      </dsp:nvSpPr>
      <dsp:spPr>
        <a:xfrm>
          <a:off x="1551343" y="962037"/>
          <a:ext cx="1255040" cy="815776"/>
        </a:xfrm>
        <a:prstGeom prst="roundRect">
          <a:avLst/>
        </a:prstGeom>
        <a:solidFill>
          <a:srgbClr val="1C31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noProof="0">
              <a:solidFill>
                <a:schemeClr val="bg1"/>
              </a:solidFill>
              <a:latin typeface="Calibri" panose="020F0502020204030204" pitchFamily="34" charset="0"/>
            </a:rPr>
            <a:t>Signposting</a:t>
          </a:r>
        </a:p>
      </dsp:txBody>
      <dsp:txXfrm>
        <a:off x="1591166" y="1001860"/>
        <a:ext cx="1175394" cy="736130"/>
      </dsp:txXfrm>
    </dsp:sp>
    <dsp:sp modelId="{A3C3061C-4D1B-4281-B4CE-C16D1472C66B}">
      <dsp:nvSpPr>
        <dsp:cNvPr id="0" name=""/>
        <dsp:cNvSpPr/>
      </dsp:nvSpPr>
      <dsp:spPr>
        <a:xfrm>
          <a:off x="1921569" y="409691"/>
          <a:ext cx="3840937" cy="3840937"/>
        </a:xfrm>
        <a:custGeom>
          <a:avLst/>
          <a:gdLst/>
          <a:ahLst/>
          <a:cxnLst/>
          <a:rect l="0" t="0" r="0" b="0"/>
          <a:pathLst>
            <a:path>
              <a:moveTo>
                <a:pt x="578766" y="546410"/>
              </a:moveTo>
              <a:arcTo wR="1920468" hR="1920468" stAng="13540955" swAng="1499560"/>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nl-BE"/>
          </a:p>
        </p:txBody>
      </p:sp>
      <p:sp>
        <p:nvSpPr>
          <p:cNvPr id="3" name="Tijdelijke aanduiding voor datum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44C1D2FD-F02A-4D0A-857F-DF3FC4A2E324}" type="datetimeFigureOut">
              <a:rPr lang="nl-BE" smtClean="0"/>
              <a:t>30/03/2021</a:t>
            </a:fld>
            <a:endParaRPr lang="nl-BE"/>
          </a:p>
        </p:txBody>
      </p:sp>
      <p:sp>
        <p:nvSpPr>
          <p:cNvPr id="4" name="Tijdelijke aanduiding voor dia-afbeelding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nl-BE"/>
          </a:p>
        </p:txBody>
      </p:sp>
      <p:sp>
        <p:nvSpPr>
          <p:cNvPr id="5" name="Tijdelijke aanduiding voor notitie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10CF2FBF-F9C1-4736-86C7-996560799340}" type="slidenum">
              <a:rPr lang="nl-BE" smtClean="0"/>
              <a:t>‹nr.›</a:t>
            </a:fld>
            <a:endParaRPr lang="nl-BE"/>
          </a:p>
        </p:txBody>
      </p:sp>
    </p:spTree>
    <p:extLst>
      <p:ext uri="{BB962C8B-B14F-4D97-AF65-F5344CB8AC3E}">
        <p14:creationId xmlns:p14="http://schemas.microsoft.com/office/powerpoint/2010/main" val="191519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c.europa.eu/jrc/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europa.eu/research/eic/index.cf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it.europa.eu/"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info/research-and-innovation/strategy/era_e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ost.eu/"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europa.eu/info/research-and-innovation/strategy/era_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1</a:t>
            </a:fld>
            <a:endParaRPr lang="nl-BE"/>
          </a:p>
        </p:txBody>
      </p:sp>
    </p:spTree>
    <p:extLst>
      <p:ext uri="{BB962C8B-B14F-4D97-AF65-F5344CB8AC3E}">
        <p14:creationId xmlns:p14="http://schemas.microsoft.com/office/powerpoint/2010/main" val="86890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0" kern="1200">
                <a:solidFill>
                  <a:schemeClr val="tx1"/>
                </a:solidFill>
                <a:effectLst/>
                <a:latin typeface="+mn-lt"/>
                <a:ea typeface="+mn-ea"/>
                <a:cs typeface="+mn-cs"/>
              </a:rPr>
              <a:t>Pijler 2</a:t>
            </a:r>
            <a:r>
              <a:rPr lang="nl-NL" sz="1200" b="0" i="0" kern="1200">
                <a:solidFill>
                  <a:schemeClr val="tx1"/>
                </a:solidFill>
                <a:effectLst/>
                <a:latin typeface="+mn-lt"/>
                <a:ea typeface="+mn-ea"/>
                <a:cs typeface="+mn-cs"/>
              </a:rPr>
              <a:t> richt zich op de grote uitdagingen waar de EU en de wereld mee worstelen. Die zijn onder andere benoemd in de </a:t>
            </a:r>
            <a:r>
              <a:rPr lang="nl-NL" sz="1200" b="0" i="0" kern="1200" err="1">
                <a:solidFill>
                  <a:schemeClr val="tx1"/>
                </a:solidFill>
                <a:effectLst/>
                <a:latin typeface="+mn-lt"/>
                <a:ea typeface="+mn-ea"/>
                <a:cs typeface="+mn-cs"/>
              </a:rPr>
              <a:t>Sustainable</a:t>
            </a:r>
            <a:r>
              <a:rPr lang="nl-NL" sz="1200" b="0" i="0" kern="1200">
                <a:solidFill>
                  <a:schemeClr val="tx1"/>
                </a:solidFill>
                <a:effectLst/>
                <a:latin typeface="+mn-lt"/>
                <a:ea typeface="+mn-ea"/>
                <a:cs typeface="+mn-cs"/>
              </a:rPr>
              <a:t> Development Goals (</a:t>
            </a:r>
            <a:r>
              <a:rPr lang="nl-NL" sz="1200" b="0" i="0" kern="1200" err="1">
                <a:solidFill>
                  <a:schemeClr val="tx1"/>
                </a:solidFill>
                <a:effectLst/>
                <a:latin typeface="+mn-lt"/>
                <a:ea typeface="+mn-ea"/>
                <a:cs typeface="+mn-cs"/>
              </a:rPr>
              <a:t>SDGs</a:t>
            </a:r>
            <a:r>
              <a:rPr lang="nl-NL" sz="1200" b="0" i="0" kern="1200">
                <a:solidFill>
                  <a:schemeClr val="tx1"/>
                </a:solidFill>
                <a:effectLst/>
                <a:latin typeface="+mn-lt"/>
                <a:ea typeface="+mn-ea"/>
                <a:cs typeface="+mn-cs"/>
              </a:rPr>
              <a:t>).</a:t>
            </a:r>
          </a:p>
          <a:p>
            <a:r>
              <a:rPr lang="nl-NL" sz="1200" b="0" i="0" kern="1200">
                <a:solidFill>
                  <a:schemeClr val="tx1"/>
                </a:solidFill>
                <a:effectLst/>
                <a:latin typeface="+mn-lt"/>
                <a:ea typeface="+mn-ea"/>
                <a:cs typeface="+mn-cs"/>
              </a:rPr>
              <a:t>Brede samenwerking tussen partijen uit verschillende sectoren (onderzoek- en onderwijsinstellingen, industrie, </a:t>
            </a:r>
            <a:r>
              <a:rPr lang="nl-NL" sz="1200" b="0" i="0" kern="1200" err="1">
                <a:solidFill>
                  <a:schemeClr val="tx1"/>
                </a:solidFill>
                <a:effectLst/>
                <a:latin typeface="+mn-lt"/>
                <a:ea typeface="+mn-ea"/>
                <a:cs typeface="+mn-cs"/>
              </a:rPr>
              <a:t>NGOs</a:t>
            </a:r>
            <a:r>
              <a:rPr lang="nl-NL" sz="1200" b="0" i="0" kern="1200">
                <a:solidFill>
                  <a:schemeClr val="tx1"/>
                </a:solidFill>
                <a:effectLst/>
                <a:latin typeface="+mn-lt"/>
                <a:ea typeface="+mn-ea"/>
                <a:cs typeface="+mn-cs"/>
              </a:rPr>
              <a:t>, en meer) is nodig om de omvang en complexiteit van deze problemen aan te pakken. Denk daarbij aan gezondheid en welzijn voor iedereen, een digitale economie, oplossingen voor klimaatveranderingen, transitie naar een circulaire economie en het voedselprobleem. Dat alles moet ook leiden tot een sterke Europese industriesector en meer werkgelegenheid.</a:t>
            </a:r>
          </a:p>
          <a:p>
            <a:endParaRPr lang="nl-NL" sz="1200" b="0" i="0" kern="1200">
              <a:solidFill>
                <a:schemeClr val="tx1"/>
              </a:solidFill>
              <a:effectLst/>
              <a:latin typeface="+mn-lt"/>
              <a:ea typeface="+mn-ea"/>
              <a:cs typeface="+mn-cs"/>
            </a:endParaRPr>
          </a:p>
          <a:p>
            <a:r>
              <a:rPr lang="nl-NL" sz="1200" b="0" i="0" kern="1200">
                <a:solidFill>
                  <a:schemeClr val="tx1"/>
                </a:solidFill>
                <a:effectLst/>
                <a:latin typeface="+mn-lt"/>
                <a:ea typeface="+mn-ea"/>
                <a:cs typeface="+mn-cs"/>
              </a:rPr>
              <a:t>Activiteiten binnen pijler 2 zijn gericht op excellentie en maatschappelijke impact. Aanvragers binnen deze pijler zijn vaak consortia van meerdere publieke en private partijen (onderzoekers van universiteiten en bedrijven, fabrikanten, eindgebruikers, etc.). Alle betrokken partijen brengen via multidisciplinaire samenwerking zowel inhoudelijke als technologische kennis bij elkaar.</a:t>
            </a:r>
          </a:p>
          <a:p>
            <a:endParaRPr lang="nl-NL" sz="1200" b="0" i="0" kern="1200">
              <a:solidFill>
                <a:schemeClr val="tx1"/>
              </a:solidFill>
              <a:effectLst/>
              <a:latin typeface="+mn-lt"/>
              <a:ea typeface="+mn-ea"/>
              <a:cs typeface="+mn-cs"/>
            </a:endParaRPr>
          </a:p>
          <a:p>
            <a:r>
              <a:rPr lang="nl-NL" sz="1200" b="0" i="0" kern="1200">
                <a:solidFill>
                  <a:schemeClr val="tx1"/>
                </a:solidFill>
                <a:effectLst/>
                <a:latin typeface="+mn-lt"/>
                <a:ea typeface="+mn-ea"/>
                <a:cs typeface="+mn-cs"/>
              </a:rPr>
              <a:t>Het </a:t>
            </a:r>
            <a:r>
              <a:rPr lang="nl-NL" sz="1200" b="0" i="0" u="none" strike="noStrike" kern="1200">
                <a:solidFill>
                  <a:schemeClr val="tx1"/>
                </a:solidFill>
                <a:effectLst/>
                <a:latin typeface="+mn-lt"/>
                <a:ea typeface="+mn-ea"/>
                <a:cs typeface="+mn-cs"/>
                <a:hlinkClick r:id="rId3"/>
              </a:rPr>
              <a:t>Joint Research Centre (JRC)</a:t>
            </a:r>
            <a:r>
              <a:rPr lang="nl-NL" sz="1200" b="0" i="0" kern="1200">
                <a:solidFill>
                  <a:schemeClr val="tx1"/>
                </a:solidFill>
                <a:effectLst/>
                <a:latin typeface="+mn-lt"/>
                <a:ea typeface="+mn-ea"/>
                <a:cs typeface="+mn-cs"/>
              </a:rPr>
              <a:t> is in pijler 2 ondergebracht. Het JRC is de interne wetenschappelijke dienst van de EC, die de beleidsvorming van de EU ondersteunt met onafhankelijk, goed onderbouwd wetenschappelijk advies.</a:t>
            </a:r>
          </a:p>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12</a:t>
            </a:fld>
            <a:endParaRPr lang="nl-BE"/>
          </a:p>
        </p:txBody>
      </p:sp>
    </p:spTree>
    <p:extLst>
      <p:ext uri="{BB962C8B-B14F-4D97-AF65-F5344CB8AC3E}">
        <p14:creationId xmlns:p14="http://schemas.microsoft.com/office/powerpoint/2010/main" val="387664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err="1">
                <a:solidFill>
                  <a:schemeClr val="tx1"/>
                </a:solidFill>
                <a:latin typeface="+mn-lt"/>
                <a:ea typeface="+mn-ea"/>
                <a:cs typeface="+mn-cs"/>
              </a:rPr>
              <a:t>Zomer</a:t>
            </a:r>
            <a:r>
              <a:rPr lang="en-US" sz="1200" b="0" i="0" u="none" strike="noStrike" kern="1200" baseline="0">
                <a:solidFill>
                  <a:schemeClr val="tx1"/>
                </a:solidFill>
                <a:latin typeface="+mn-lt"/>
                <a:ea typeface="+mn-ea"/>
                <a:cs typeface="+mn-cs"/>
              </a:rPr>
              <a:t> 2019 = start met </a:t>
            </a:r>
            <a:r>
              <a:rPr lang="en-US" sz="1200" b="0" i="0" u="none" strike="noStrike" kern="1200" baseline="0" err="1">
                <a:solidFill>
                  <a:schemeClr val="tx1"/>
                </a:solidFill>
                <a:latin typeface="+mn-lt"/>
                <a:ea typeface="+mn-ea"/>
                <a:cs typeface="+mn-cs"/>
              </a:rPr>
              <a:t>opzet</a:t>
            </a:r>
            <a:r>
              <a:rPr lang="en-US" sz="1200" b="0" i="0" u="none" strike="noStrike" kern="1200" baseline="0">
                <a:solidFill>
                  <a:schemeClr val="tx1"/>
                </a:solidFill>
                <a:latin typeface="+mn-lt"/>
                <a:ea typeface="+mn-ea"/>
                <a:cs typeface="+mn-cs"/>
              </a:rPr>
              <a:t> Strategic Plan -&gt; </a:t>
            </a:r>
            <a:r>
              <a:rPr lang="en-US" sz="1200" b="0" i="0" u="none" strike="noStrike" kern="1200" baseline="0" err="1">
                <a:solidFill>
                  <a:schemeClr val="tx1"/>
                </a:solidFill>
                <a:latin typeface="+mn-lt"/>
                <a:ea typeface="+mn-ea"/>
                <a:cs typeface="+mn-cs"/>
              </a:rPr>
              <a:t>Workprogramme</a:t>
            </a:r>
            <a:r>
              <a:rPr lang="en-US" sz="1200" b="0" i="0" u="none" strike="noStrike" kern="1200" baseline="0">
                <a:solidFill>
                  <a:schemeClr val="tx1"/>
                </a:solidFill>
                <a:latin typeface="+mn-lt"/>
                <a:ea typeface="+mn-ea"/>
                <a:cs typeface="+mn-cs"/>
              </a:rPr>
              <a:t> -&gt; calls -&gt; call topics</a:t>
            </a:r>
          </a:p>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13</a:t>
            </a:fld>
            <a:endParaRPr lang="nl-BE"/>
          </a:p>
        </p:txBody>
      </p:sp>
    </p:spTree>
    <p:extLst>
      <p:ext uri="{BB962C8B-B14F-4D97-AF65-F5344CB8AC3E}">
        <p14:creationId xmlns:p14="http://schemas.microsoft.com/office/powerpoint/2010/main" val="322860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0" kern="1200">
                <a:solidFill>
                  <a:schemeClr val="tx1"/>
                </a:solidFill>
                <a:effectLst/>
                <a:latin typeface="+mn-lt"/>
                <a:ea typeface="+mn-ea"/>
                <a:cs typeface="+mn-cs"/>
              </a:rPr>
              <a:t>Pijler 3: </a:t>
            </a:r>
            <a:r>
              <a:rPr lang="nl-NL" sz="1200" b="1" i="0" kern="1200" err="1">
                <a:solidFill>
                  <a:schemeClr val="tx1"/>
                </a:solidFill>
                <a:effectLst/>
                <a:latin typeface="+mn-lt"/>
                <a:ea typeface="+mn-ea"/>
                <a:cs typeface="+mn-cs"/>
              </a:rPr>
              <a:t>Innovative</a:t>
            </a:r>
            <a:r>
              <a:rPr lang="nl-NL" sz="1200" b="1" i="0" kern="1200">
                <a:solidFill>
                  <a:schemeClr val="tx1"/>
                </a:solidFill>
                <a:effectLst/>
                <a:latin typeface="+mn-lt"/>
                <a:ea typeface="+mn-ea"/>
                <a:cs typeface="+mn-cs"/>
              </a:rPr>
              <a:t> Europe</a:t>
            </a:r>
          </a:p>
          <a:p>
            <a:r>
              <a:rPr lang="nl-NL" sz="1200" b="0" i="0" kern="1200">
                <a:solidFill>
                  <a:schemeClr val="tx1"/>
                </a:solidFill>
                <a:effectLst/>
                <a:latin typeface="+mn-lt"/>
                <a:ea typeface="+mn-ea"/>
                <a:cs typeface="+mn-cs"/>
              </a:rPr>
              <a:t>De derde pijler van Horizon Europe is gericht op innovatie om het concurrentievermogen van de EU te versterken.</a:t>
            </a:r>
          </a:p>
          <a:p>
            <a:endParaRPr lang="nl-NL" sz="1200" b="0" i="0" kern="1200">
              <a:solidFill>
                <a:schemeClr val="tx1"/>
              </a:solidFill>
              <a:effectLst/>
              <a:latin typeface="+mn-lt"/>
              <a:ea typeface="+mn-ea"/>
              <a:cs typeface="+mn-cs"/>
            </a:endParaRPr>
          </a:p>
          <a:p>
            <a:r>
              <a:rPr lang="nl-NL" sz="1200" b="0" i="0" kern="1200">
                <a:solidFill>
                  <a:schemeClr val="tx1"/>
                </a:solidFill>
                <a:effectLst/>
                <a:latin typeface="+mn-lt"/>
                <a:ea typeface="+mn-ea"/>
                <a:cs typeface="+mn-cs"/>
              </a:rPr>
              <a:t>De pijler is ingevuld met de </a:t>
            </a:r>
            <a:r>
              <a:rPr lang="nl-NL" sz="1200" b="0" i="0" u="none" strike="noStrike" kern="120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European </a:t>
            </a:r>
            <a:r>
              <a:rPr lang="nl-NL" sz="1200" b="0" i="0" u="none" strike="noStrike" kern="1200" err="1">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Innovation</a:t>
            </a:r>
            <a:r>
              <a:rPr lang="nl-NL" sz="1200" b="0" i="0" u="none" strike="noStrike"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 Council (EIC)</a:t>
            </a:r>
            <a:r>
              <a:rPr lang="nl-NL" sz="1200" b="0" i="0" kern="1200">
                <a:solidFill>
                  <a:schemeClr val="tx1"/>
                </a:solidFill>
                <a:effectLst/>
                <a:latin typeface="+mn-lt"/>
                <a:ea typeface="+mn-ea"/>
                <a:cs typeface="+mn-cs"/>
              </a:rPr>
              <a:t>. </a:t>
            </a:r>
          </a:p>
          <a:p>
            <a:r>
              <a:rPr lang="nl-NL" sz="1200" b="0" i="0" kern="1200">
                <a:solidFill>
                  <a:schemeClr val="tx1"/>
                </a:solidFill>
                <a:effectLst/>
                <a:latin typeface="+mn-lt"/>
                <a:ea typeface="+mn-ea"/>
                <a:cs typeface="+mn-cs"/>
              </a:rPr>
              <a:t>De EIC richt zich voornamelijk op individuele innovatieve bedrijven en zal primair bestaan uit 2 onderdelen:</a:t>
            </a:r>
          </a:p>
          <a:p>
            <a:r>
              <a:rPr lang="nl-NL" sz="1200" b="0" i="0" kern="1200">
                <a:solidFill>
                  <a:schemeClr val="tx1"/>
                </a:solidFill>
                <a:effectLst/>
                <a:latin typeface="+mn-lt"/>
                <a:ea typeface="+mn-ea"/>
                <a:cs typeface="+mn-cs"/>
              </a:rPr>
              <a:t>- De </a:t>
            </a:r>
            <a:r>
              <a:rPr lang="nl-NL" sz="1200" b="0" i="0" kern="1200" err="1">
                <a:solidFill>
                  <a:schemeClr val="tx1"/>
                </a:solidFill>
                <a:effectLst/>
                <a:latin typeface="+mn-lt"/>
                <a:ea typeface="+mn-ea"/>
                <a:cs typeface="+mn-cs"/>
              </a:rPr>
              <a:t>Pathfinder</a:t>
            </a:r>
            <a:r>
              <a:rPr lang="nl-NL" sz="1200" b="0" i="0" kern="1200">
                <a:solidFill>
                  <a:schemeClr val="tx1"/>
                </a:solidFill>
                <a:effectLst/>
                <a:latin typeface="+mn-lt"/>
                <a:ea typeface="+mn-ea"/>
                <a:cs typeface="+mn-cs"/>
              </a:rPr>
              <a:t> voor innovaties met een laag </a:t>
            </a:r>
            <a:r>
              <a:rPr lang="nl-NL" sz="1200" b="0" i="0" kern="1200" err="1">
                <a:solidFill>
                  <a:schemeClr val="tx1"/>
                </a:solidFill>
                <a:effectLst/>
                <a:latin typeface="+mn-lt"/>
                <a:ea typeface="+mn-ea"/>
                <a:cs typeface="+mn-cs"/>
              </a:rPr>
              <a:t>technology</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readiness</a:t>
            </a:r>
            <a:r>
              <a:rPr lang="nl-NL" sz="1200" b="0" i="0" kern="1200">
                <a:solidFill>
                  <a:schemeClr val="tx1"/>
                </a:solidFill>
                <a:effectLst/>
                <a:latin typeface="+mn-lt"/>
                <a:ea typeface="+mn-ea"/>
                <a:cs typeface="+mn-cs"/>
              </a:rPr>
              <a:t> level (TRL)</a:t>
            </a:r>
          </a:p>
          <a:p>
            <a:r>
              <a:rPr lang="nl-NL" sz="1200" b="0" i="0" kern="1200">
                <a:solidFill>
                  <a:schemeClr val="tx1"/>
                </a:solidFill>
                <a:effectLst/>
                <a:latin typeface="+mn-lt"/>
                <a:ea typeface="+mn-ea"/>
                <a:cs typeface="+mn-cs"/>
              </a:rPr>
              <a:t>- De Accelerator voor innovaties met een hoog TRL. Daarbij worden mogelijkheden geboden voor het combineren van diverse vormen van financiering, waaronder ook investering in vermogen (</a:t>
            </a:r>
            <a:r>
              <a:rPr lang="nl-NL" sz="1200" b="0" i="0" kern="1200" err="1">
                <a:solidFill>
                  <a:schemeClr val="tx1"/>
                </a:solidFill>
                <a:effectLst/>
                <a:latin typeface="+mn-lt"/>
                <a:ea typeface="+mn-ea"/>
                <a:cs typeface="+mn-cs"/>
              </a:rPr>
              <a:t>equity</a:t>
            </a:r>
            <a:r>
              <a:rPr lang="nl-NL" sz="1200" b="0" i="0" kern="1200">
                <a:solidFill>
                  <a:schemeClr val="tx1"/>
                </a:solidFill>
                <a:effectLst/>
                <a:latin typeface="+mn-lt"/>
                <a:ea typeface="+mn-ea"/>
                <a:cs typeface="+mn-cs"/>
              </a:rPr>
              <a:t>).</a:t>
            </a:r>
          </a:p>
          <a:p>
            <a:endParaRPr lang="nl-NL" sz="1200" b="0" i="0" kern="1200">
              <a:solidFill>
                <a:schemeClr val="tx1"/>
              </a:solidFill>
              <a:effectLst/>
              <a:latin typeface="+mn-lt"/>
              <a:ea typeface="+mn-ea"/>
              <a:cs typeface="+mn-cs"/>
            </a:endParaRPr>
          </a:p>
          <a:p>
            <a:r>
              <a:rPr lang="nl-NL" sz="1200" b="0" i="0" kern="1200">
                <a:solidFill>
                  <a:schemeClr val="tx1"/>
                </a:solidFill>
                <a:effectLst/>
                <a:latin typeface="+mn-lt"/>
                <a:ea typeface="+mn-ea"/>
                <a:cs typeface="+mn-cs"/>
              </a:rPr>
              <a:t>Het nieuwe onderdeel in pijler 3 is European </a:t>
            </a:r>
            <a:r>
              <a:rPr lang="nl-NL" sz="1200" b="0" i="0" kern="1200" err="1">
                <a:solidFill>
                  <a:schemeClr val="tx1"/>
                </a:solidFill>
                <a:effectLst/>
                <a:latin typeface="+mn-lt"/>
                <a:ea typeface="+mn-ea"/>
                <a:cs typeface="+mn-cs"/>
              </a:rPr>
              <a:t>Innovation</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Ecosytems</a:t>
            </a:r>
            <a:r>
              <a:rPr lang="nl-NL" sz="1200" b="0" i="0" kern="1200">
                <a:solidFill>
                  <a:schemeClr val="tx1"/>
                </a:solidFill>
                <a:effectLst/>
                <a:latin typeface="+mn-lt"/>
                <a:ea typeface="+mn-ea"/>
                <a:cs typeface="+mn-cs"/>
              </a:rPr>
              <a:t>. Dit onderdeel is gericht op het opbouwen en versterken van ecosystemen en zal regionale en nationale innovatie-actoren met elkaar verbinden.</a:t>
            </a:r>
          </a:p>
          <a:p>
            <a:r>
              <a:rPr lang="nl-NL" sz="1200" b="0" i="0" kern="1200">
                <a:solidFill>
                  <a:schemeClr val="tx1"/>
                </a:solidFill>
                <a:effectLst/>
                <a:latin typeface="+mn-lt"/>
                <a:ea typeface="+mn-ea"/>
                <a:cs typeface="+mn-cs"/>
              </a:rPr>
              <a:t>Ook het Europees Instituut voor innovatie en technologie (</a:t>
            </a:r>
            <a:r>
              <a:rPr lang="nl-NL" sz="1200" b="0" i="0" u="none" strike="noStrike" kern="120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EIT</a:t>
            </a:r>
            <a:r>
              <a:rPr lang="nl-NL" sz="1200" b="0" i="0" kern="1200">
                <a:solidFill>
                  <a:schemeClr val="tx1"/>
                </a:solidFill>
                <a:effectLst/>
                <a:latin typeface="+mn-lt"/>
                <a:ea typeface="+mn-ea"/>
                <a:cs typeface="+mn-cs"/>
              </a:rPr>
              <a:t>) wordt ondergebracht onder de derde pijler van Horizon Europe. Dit is een EU-orgaan dat in 2008 door de Europese Unie is opgericht om het innovatievermogen van Europa te versterken. Het EIT stimuleert innovatie in heel Europa door bedrijven, onderwijs en onderzoek te integreren om oplossingen te vinden voor urgente wereldwijde uitdagingen.</a:t>
            </a:r>
          </a:p>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19</a:t>
            </a:fld>
            <a:endParaRPr lang="nl-BE"/>
          </a:p>
        </p:txBody>
      </p:sp>
    </p:spTree>
    <p:extLst>
      <p:ext uri="{BB962C8B-B14F-4D97-AF65-F5344CB8AC3E}">
        <p14:creationId xmlns:p14="http://schemas.microsoft.com/office/powerpoint/2010/main" val="122209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21</a:t>
            </a:fld>
            <a:endParaRPr lang="nl-BE"/>
          </a:p>
        </p:txBody>
      </p:sp>
    </p:spTree>
    <p:extLst>
      <p:ext uri="{BB962C8B-B14F-4D97-AF65-F5344CB8AC3E}">
        <p14:creationId xmlns:p14="http://schemas.microsoft.com/office/powerpoint/2010/main" val="276578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22</a:t>
            </a:fld>
            <a:endParaRPr lang="nl-BE"/>
          </a:p>
        </p:txBody>
      </p:sp>
    </p:spTree>
    <p:extLst>
      <p:ext uri="{BB962C8B-B14F-4D97-AF65-F5344CB8AC3E}">
        <p14:creationId xmlns:p14="http://schemas.microsoft.com/office/powerpoint/2010/main" val="16916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0" kern="1200">
                <a:solidFill>
                  <a:schemeClr val="tx1"/>
                </a:solidFill>
                <a:effectLst/>
                <a:latin typeface="+mn-lt"/>
                <a:ea typeface="+mn-ea"/>
                <a:cs typeface="+mn-cs"/>
              </a:rPr>
              <a:t>Horizontale acties</a:t>
            </a:r>
          </a:p>
          <a:p>
            <a:r>
              <a:rPr lang="nl-NL" sz="1200" b="0" i="0" kern="1200">
                <a:solidFill>
                  <a:schemeClr val="tx1"/>
                </a:solidFill>
                <a:effectLst/>
                <a:latin typeface="+mn-lt"/>
                <a:ea typeface="+mn-ea"/>
                <a:cs typeface="+mn-cs"/>
              </a:rPr>
              <a:t>Om de Europese Onderzoeksruimte (</a:t>
            </a:r>
            <a:r>
              <a:rPr lang="nl-NL" sz="1200" b="0" i="0" u="none" strike="noStrike"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ERA</a:t>
            </a:r>
            <a:r>
              <a:rPr lang="nl-NL" sz="1200" b="0" i="0" kern="1200">
                <a:solidFill>
                  <a:schemeClr val="tx1"/>
                </a:solidFill>
                <a:effectLst/>
                <a:latin typeface="+mn-lt"/>
                <a:ea typeface="+mn-ea"/>
                <a:cs typeface="+mn-cs"/>
              </a:rPr>
              <a:t>) te versterken zet Horizon Europe via horizontale acties diverse instrumenten in gericht op verbreding van excellentie in Europa en hervormingen van nationale onderzoeks- en innovatiesystemen. </a:t>
            </a:r>
          </a:p>
          <a:p>
            <a:r>
              <a:rPr lang="nl-NL" sz="1200" b="0" i="0" kern="1200">
                <a:solidFill>
                  <a:schemeClr val="tx1"/>
                </a:solidFill>
                <a:effectLst/>
                <a:latin typeface="+mn-lt"/>
                <a:ea typeface="+mn-ea"/>
                <a:cs typeface="+mn-cs"/>
              </a:rPr>
              <a:t>Voorbeelden van deze instrumenten zijn </a:t>
            </a:r>
            <a:r>
              <a:rPr lang="nl-NL" sz="1200" b="0" i="0" kern="1200" err="1">
                <a:solidFill>
                  <a:schemeClr val="tx1"/>
                </a:solidFill>
                <a:effectLst/>
                <a:latin typeface="+mn-lt"/>
                <a:ea typeface="+mn-ea"/>
                <a:cs typeface="+mn-cs"/>
              </a:rPr>
              <a:t>Teaming</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Twinning</a:t>
            </a:r>
            <a:r>
              <a:rPr lang="nl-NL" sz="1200" b="0" i="0" kern="1200">
                <a:solidFill>
                  <a:schemeClr val="tx1"/>
                </a:solidFill>
                <a:effectLst/>
                <a:latin typeface="+mn-lt"/>
                <a:ea typeface="+mn-ea"/>
                <a:cs typeface="+mn-cs"/>
              </a:rPr>
              <a:t> en European Cooperation in </a:t>
            </a:r>
            <a:r>
              <a:rPr lang="nl-NL" sz="1200" b="0" i="0" kern="1200" err="1">
                <a:solidFill>
                  <a:schemeClr val="tx1"/>
                </a:solidFill>
                <a:effectLst/>
                <a:latin typeface="+mn-lt"/>
                <a:ea typeface="+mn-ea"/>
                <a:cs typeface="+mn-cs"/>
              </a:rPr>
              <a:t>Science</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and</a:t>
            </a:r>
            <a:r>
              <a:rPr lang="nl-NL" sz="1200" b="0" i="0" kern="1200">
                <a:solidFill>
                  <a:schemeClr val="tx1"/>
                </a:solidFill>
                <a:effectLst/>
                <a:latin typeface="+mn-lt"/>
                <a:ea typeface="+mn-ea"/>
                <a:cs typeface="+mn-cs"/>
              </a:rPr>
              <a:t> Technology (</a:t>
            </a:r>
            <a:r>
              <a:rPr lang="nl-NL" sz="1200" b="0" i="0" u="none" strike="noStrike" kern="120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COST</a:t>
            </a:r>
            <a:r>
              <a:rPr lang="nl-NL" sz="1200" b="0" i="0" kern="1200">
                <a:solidFill>
                  <a:schemeClr val="tx1"/>
                </a:solidFill>
                <a:effectLst/>
                <a:latin typeface="+mn-lt"/>
                <a:ea typeface="+mn-ea"/>
                <a:cs typeface="+mn-cs"/>
              </a:rPr>
              <a:t>).</a:t>
            </a:r>
          </a:p>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25</a:t>
            </a:fld>
            <a:endParaRPr lang="nl-BE"/>
          </a:p>
        </p:txBody>
      </p:sp>
    </p:spTree>
    <p:extLst>
      <p:ext uri="{BB962C8B-B14F-4D97-AF65-F5344CB8AC3E}">
        <p14:creationId xmlns:p14="http://schemas.microsoft.com/office/powerpoint/2010/main" val="3325280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26</a:t>
            </a:fld>
            <a:endParaRPr lang="nl-BE"/>
          </a:p>
        </p:txBody>
      </p:sp>
    </p:spTree>
    <p:extLst>
      <p:ext uri="{BB962C8B-B14F-4D97-AF65-F5344CB8AC3E}">
        <p14:creationId xmlns:p14="http://schemas.microsoft.com/office/powerpoint/2010/main" val="3961235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27</a:t>
            </a:fld>
            <a:endParaRPr lang="nl-BE"/>
          </a:p>
        </p:txBody>
      </p:sp>
    </p:spTree>
    <p:extLst>
      <p:ext uri="{BB962C8B-B14F-4D97-AF65-F5344CB8AC3E}">
        <p14:creationId xmlns:p14="http://schemas.microsoft.com/office/powerpoint/2010/main" val="118466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28</a:t>
            </a:fld>
            <a:endParaRPr lang="nl-BE"/>
          </a:p>
        </p:txBody>
      </p:sp>
    </p:spTree>
    <p:extLst>
      <p:ext uri="{BB962C8B-B14F-4D97-AF65-F5344CB8AC3E}">
        <p14:creationId xmlns:p14="http://schemas.microsoft.com/office/powerpoint/2010/main" val="3071792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29</a:t>
            </a:fld>
            <a:endParaRPr lang="nl-BE"/>
          </a:p>
        </p:txBody>
      </p:sp>
    </p:spTree>
    <p:extLst>
      <p:ext uri="{BB962C8B-B14F-4D97-AF65-F5344CB8AC3E}">
        <p14:creationId xmlns:p14="http://schemas.microsoft.com/office/powerpoint/2010/main" val="423534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Multiannual Financial Framework (MFF) 2021-2027</a:t>
            </a:r>
          </a:p>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2</a:t>
            </a:fld>
            <a:endParaRPr lang="nl-BE"/>
          </a:p>
        </p:txBody>
      </p:sp>
    </p:spTree>
    <p:extLst>
      <p:ext uri="{BB962C8B-B14F-4D97-AF65-F5344CB8AC3E}">
        <p14:creationId xmlns:p14="http://schemas.microsoft.com/office/powerpoint/2010/main" val="524257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30</a:t>
            </a:fld>
            <a:endParaRPr lang="nl-BE"/>
          </a:p>
        </p:txBody>
      </p:sp>
    </p:spTree>
    <p:extLst>
      <p:ext uri="{BB962C8B-B14F-4D97-AF65-F5344CB8AC3E}">
        <p14:creationId xmlns:p14="http://schemas.microsoft.com/office/powerpoint/2010/main" val="54614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43B434B7-A981-4B1A-8C50-1846EF8F52B0}" type="slidenum">
              <a:rPr lang="nl-BE" smtClean="0"/>
              <a:t>32</a:t>
            </a:fld>
            <a:endParaRPr lang="nl-BE"/>
          </a:p>
        </p:txBody>
      </p:sp>
    </p:spTree>
    <p:extLst>
      <p:ext uri="{BB962C8B-B14F-4D97-AF65-F5344CB8AC3E}">
        <p14:creationId xmlns:p14="http://schemas.microsoft.com/office/powerpoint/2010/main" val="1303936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43B434B7-A981-4B1A-8C50-1846EF8F52B0}" type="slidenum">
              <a:rPr lang="nl-BE" smtClean="0"/>
              <a:t>33</a:t>
            </a:fld>
            <a:endParaRPr lang="nl-BE"/>
          </a:p>
        </p:txBody>
      </p:sp>
    </p:spTree>
    <p:extLst>
      <p:ext uri="{BB962C8B-B14F-4D97-AF65-F5344CB8AC3E}">
        <p14:creationId xmlns:p14="http://schemas.microsoft.com/office/powerpoint/2010/main" val="1133440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34</a:t>
            </a:fld>
            <a:endParaRPr lang="nl-BE"/>
          </a:p>
        </p:txBody>
      </p:sp>
    </p:spTree>
    <p:extLst>
      <p:ext uri="{BB962C8B-B14F-4D97-AF65-F5344CB8AC3E}">
        <p14:creationId xmlns:p14="http://schemas.microsoft.com/office/powerpoint/2010/main" val="1964397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European Partnerships bring the European Commission and private and/or public partners together to address some of Europe’s most pressing challenges through concerted research and innovation initiatives. They are a key implementation tool of Horizon Europe and contribute significantly to achieving the EU’s political priorities.</a:t>
            </a:r>
          </a:p>
          <a:p>
            <a:r>
              <a:rPr lang="en-US" sz="1200" b="0" i="0" kern="1200">
                <a:solidFill>
                  <a:schemeClr val="tx1"/>
                </a:solidFill>
                <a:effectLst/>
                <a:latin typeface="+mn-lt"/>
                <a:ea typeface="+mn-ea"/>
                <a:cs typeface="+mn-cs"/>
              </a:rPr>
              <a:t>By bringing private and public partners together, European Partnerships help to avoid the duplication of investments and contribute to reducing the fragmentation of the research and innovation landscape in the EU.</a:t>
            </a:r>
          </a:p>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36</a:t>
            </a:fld>
            <a:endParaRPr lang="nl-BE"/>
          </a:p>
        </p:txBody>
      </p:sp>
    </p:spTree>
    <p:extLst>
      <p:ext uri="{BB962C8B-B14F-4D97-AF65-F5344CB8AC3E}">
        <p14:creationId xmlns:p14="http://schemas.microsoft.com/office/powerpoint/2010/main" val="3107670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37</a:t>
            </a:fld>
            <a:endParaRPr lang="nl-BE"/>
          </a:p>
        </p:txBody>
      </p:sp>
    </p:spTree>
    <p:extLst>
      <p:ext uri="{BB962C8B-B14F-4D97-AF65-F5344CB8AC3E}">
        <p14:creationId xmlns:p14="http://schemas.microsoft.com/office/powerpoint/2010/main" val="1110492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1171575"/>
            <a:ext cx="5613400" cy="3159125"/>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43B434B7-A981-4B1A-8C50-1846EF8F52B0}" type="slidenum">
              <a:rPr lang="nl-BE" smtClean="0"/>
              <a:t>43</a:t>
            </a:fld>
            <a:endParaRPr lang="nl-BE"/>
          </a:p>
        </p:txBody>
      </p:sp>
    </p:spTree>
    <p:extLst>
      <p:ext uri="{BB962C8B-B14F-4D97-AF65-F5344CB8AC3E}">
        <p14:creationId xmlns:p14="http://schemas.microsoft.com/office/powerpoint/2010/main" val="17459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4</a:t>
            </a:fld>
            <a:endParaRPr lang="nl-BE"/>
          </a:p>
        </p:txBody>
      </p:sp>
    </p:spTree>
    <p:extLst>
      <p:ext uri="{BB962C8B-B14F-4D97-AF65-F5344CB8AC3E}">
        <p14:creationId xmlns:p14="http://schemas.microsoft.com/office/powerpoint/2010/main" val="135591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a:solidFill>
                  <a:schemeClr val="tx1"/>
                </a:solidFill>
                <a:effectLst/>
                <a:latin typeface="+mn-lt"/>
                <a:ea typeface="+mn-ea"/>
                <a:cs typeface="+mn-cs"/>
              </a:rPr>
              <a:t>Horizon Europe bestaat uit 3 pijlers (</a:t>
            </a:r>
            <a:r>
              <a:rPr lang="nl-NL" sz="1200" b="0" i="0" kern="1200" err="1">
                <a:solidFill>
                  <a:schemeClr val="tx1"/>
                </a:solidFill>
                <a:effectLst/>
                <a:latin typeface="+mn-lt"/>
                <a:ea typeface="+mn-ea"/>
                <a:cs typeface="+mn-cs"/>
              </a:rPr>
              <a:t>pillars</a:t>
            </a:r>
            <a:r>
              <a:rPr lang="nl-NL" sz="1200" b="0" i="0" kern="1200">
                <a:solidFill>
                  <a:schemeClr val="tx1"/>
                </a:solidFill>
                <a:effectLst/>
                <a:latin typeface="+mn-lt"/>
                <a:ea typeface="+mn-ea"/>
                <a:cs typeface="+mn-cs"/>
              </a:rPr>
              <a:t>) en enkele horizontale acties.</a:t>
            </a:r>
          </a:p>
          <a:p>
            <a:endParaRPr lang="nl-NL" sz="1200" b="1" i="0" kern="1200">
              <a:solidFill>
                <a:schemeClr val="tx1"/>
              </a:solidFill>
              <a:effectLst/>
              <a:latin typeface="+mn-lt"/>
              <a:ea typeface="+mn-ea"/>
              <a:cs typeface="+mn-cs"/>
            </a:endParaRPr>
          </a:p>
          <a:p>
            <a:r>
              <a:rPr lang="nl-NL" sz="1200" b="1" i="0" kern="1200">
                <a:solidFill>
                  <a:schemeClr val="tx1"/>
                </a:solidFill>
                <a:effectLst/>
                <a:latin typeface="+mn-lt"/>
                <a:ea typeface="+mn-ea"/>
                <a:cs typeface="+mn-cs"/>
              </a:rPr>
              <a:t>Pijler 1</a:t>
            </a:r>
            <a:r>
              <a:rPr lang="nl-NL" sz="1200" b="0" i="0" kern="1200">
                <a:solidFill>
                  <a:schemeClr val="tx1"/>
                </a:solidFill>
                <a:effectLst/>
                <a:latin typeface="+mn-lt"/>
                <a:ea typeface="+mn-ea"/>
                <a:cs typeface="+mn-cs"/>
              </a:rPr>
              <a:t>: Excellent </a:t>
            </a:r>
            <a:r>
              <a:rPr lang="nl-NL" sz="1200" b="0" i="0" kern="1200" err="1">
                <a:solidFill>
                  <a:schemeClr val="tx1"/>
                </a:solidFill>
                <a:effectLst/>
                <a:latin typeface="+mn-lt"/>
                <a:ea typeface="+mn-ea"/>
                <a:cs typeface="+mn-cs"/>
              </a:rPr>
              <a:t>Science</a:t>
            </a:r>
            <a:endParaRPr lang="nl-NL" sz="1200" b="0" i="0" kern="1200">
              <a:solidFill>
                <a:schemeClr val="tx1"/>
              </a:solidFill>
              <a:effectLst/>
              <a:latin typeface="+mn-lt"/>
              <a:ea typeface="+mn-ea"/>
              <a:cs typeface="+mn-cs"/>
            </a:endParaRPr>
          </a:p>
          <a:p>
            <a:r>
              <a:rPr lang="nl-NL" sz="1200" b="0" i="0" kern="1200">
                <a:solidFill>
                  <a:schemeClr val="tx1"/>
                </a:solidFill>
                <a:effectLst/>
                <a:latin typeface="+mn-lt"/>
                <a:ea typeface="+mn-ea"/>
                <a:cs typeface="+mn-cs"/>
              </a:rPr>
              <a:t>De Excellent </a:t>
            </a:r>
            <a:r>
              <a:rPr lang="nl-NL" sz="1200" b="0" i="0" kern="1200" err="1">
                <a:solidFill>
                  <a:schemeClr val="tx1"/>
                </a:solidFill>
                <a:effectLst/>
                <a:latin typeface="+mn-lt"/>
                <a:ea typeface="+mn-ea"/>
                <a:cs typeface="+mn-cs"/>
              </a:rPr>
              <a:t>Science</a:t>
            </a:r>
            <a:r>
              <a:rPr lang="nl-NL" sz="1200" b="0" i="0" kern="1200">
                <a:solidFill>
                  <a:schemeClr val="tx1"/>
                </a:solidFill>
                <a:effectLst/>
                <a:latin typeface="+mn-lt"/>
                <a:ea typeface="+mn-ea"/>
                <a:cs typeface="+mn-cs"/>
              </a:rPr>
              <a:t> pijler heeft als doel de wetenschap in Europa op topniveau te houden of te brengen. Daarnaast dragen de acties uit deze pijler bij om van Europa een aantrekkelijke locatie te maken voor ’s werelds beste onderzoekers. Europa wil </a:t>
            </a:r>
            <a:r>
              <a:rPr lang="nl-NL" sz="1200" b="0" i="0" kern="1200" err="1">
                <a:solidFill>
                  <a:schemeClr val="tx1"/>
                </a:solidFill>
                <a:effectLst/>
                <a:latin typeface="+mn-lt"/>
                <a:ea typeface="+mn-ea"/>
                <a:cs typeface="+mn-cs"/>
              </a:rPr>
              <a:t>onderzoekstalent</a:t>
            </a:r>
            <a:r>
              <a:rPr lang="nl-NL" sz="1200" b="0" i="0" kern="1200">
                <a:solidFill>
                  <a:schemeClr val="tx1"/>
                </a:solidFill>
                <a:effectLst/>
                <a:latin typeface="+mn-lt"/>
                <a:ea typeface="+mn-ea"/>
                <a:cs typeface="+mn-cs"/>
              </a:rPr>
              <a:t> aantrekken, ontwikkelen en toegang bieden tot de beste </a:t>
            </a:r>
            <a:r>
              <a:rPr lang="nl-NL" sz="1200" b="0" i="0" kern="1200" err="1">
                <a:solidFill>
                  <a:schemeClr val="tx1"/>
                </a:solidFill>
                <a:effectLst/>
                <a:latin typeface="+mn-lt"/>
                <a:ea typeface="+mn-ea"/>
                <a:cs typeface="+mn-cs"/>
              </a:rPr>
              <a:t>onderzoeksinfrastructuren</a:t>
            </a:r>
            <a:r>
              <a:rPr lang="nl-NL" sz="1200" b="0" i="0" kern="1200">
                <a:solidFill>
                  <a:schemeClr val="tx1"/>
                </a:solidFill>
                <a:effectLst/>
                <a:latin typeface="+mn-lt"/>
                <a:ea typeface="+mn-ea"/>
                <a:cs typeface="+mn-cs"/>
              </a:rPr>
              <a:t>.</a:t>
            </a:r>
          </a:p>
          <a:p>
            <a:endParaRPr lang="nl-BE"/>
          </a:p>
          <a:p>
            <a:r>
              <a:rPr lang="nl-NL" sz="1200" b="1" i="0" kern="1200">
                <a:solidFill>
                  <a:schemeClr val="tx1"/>
                </a:solidFill>
                <a:effectLst/>
                <a:latin typeface="+mn-lt"/>
                <a:ea typeface="+mn-ea"/>
                <a:cs typeface="+mn-cs"/>
              </a:rPr>
              <a:t>Pijler 2: </a:t>
            </a:r>
            <a:r>
              <a:rPr lang="en-US" sz="1200" b="1" i="0" kern="1200">
                <a:solidFill>
                  <a:schemeClr val="tx1"/>
                </a:solidFill>
                <a:effectLst/>
                <a:latin typeface="+mn-lt"/>
                <a:ea typeface="+mn-ea"/>
                <a:cs typeface="+mn-cs"/>
              </a:rPr>
              <a:t>Global Challenges and European Industrial Competitiveness</a:t>
            </a:r>
            <a:r>
              <a:rPr lang="nl-NL" sz="1200" b="1" i="0" kern="1200">
                <a:solidFill>
                  <a:schemeClr val="tx1"/>
                </a:solidFill>
                <a:effectLst/>
                <a:latin typeface="+mn-lt"/>
                <a:ea typeface="+mn-ea"/>
                <a:cs typeface="+mn-cs"/>
              </a:rPr>
              <a:t> </a:t>
            </a:r>
            <a:r>
              <a:rPr lang="nl-NL" sz="1200" b="0" i="0" kern="1200">
                <a:solidFill>
                  <a:schemeClr val="tx1"/>
                </a:solidFill>
                <a:effectLst/>
                <a:latin typeface="+mn-lt"/>
                <a:ea typeface="+mn-ea"/>
                <a:cs typeface="+mn-cs"/>
              </a:rPr>
              <a:t>richt zich op de grote uitdagingen waar de EU en de wereld mee worstelen. Die zijn onder andere benoemd in de </a:t>
            </a:r>
            <a:r>
              <a:rPr lang="nl-NL" sz="1200" b="0" i="0" kern="1200" err="1">
                <a:solidFill>
                  <a:schemeClr val="tx1"/>
                </a:solidFill>
                <a:effectLst/>
                <a:latin typeface="+mn-lt"/>
                <a:ea typeface="+mn-ea"/>
                <a:cs typeface="+mn-cs"/>
              </a:rPr>
              <a:t>Sustainable</a:t>
            </a:r>
            <a:r>
              <a:rPr lang="nl-NL" sz="1200" b="0" i="0" kern="1200">
                <a:solidFill>
                  <a:schemeClr val="tx1"/>
                </a:solidFill>
                <a:effectLst/>
                <a:latin typeface="+mn-lt"/>
                <a:ea typeface="+mn-ea"/>
                <a:cs typeface="+mn-cs"/>
              </a:rPr>
              <a:t> Development Goals (</a:t>
            </a:r>
            <a:r>
              <a:rPr lang="nl-NL" sz="1200" b="0" i="0" kern="1200" err="1">
                <a:solidFill>
                  <a:schemeClr val="tx1"/>
                </a:solidFill>
                <a:effectLst/>
                <a:latin typeface="+mn-lt"/>
                <a:ea typeface="+mn-ea"/>
                <a:cs typeface="+mn-cs"/>
              </a:rPr>
              <a:t>SDGs</a:t>
            </a:r>
            <a:r>
              <a:rPr lang="nl-NL" sz="1200" b="0" i="0" kern="1200">
                <a:solidFill>
                  <a:schemeClr val="tx1"/>
                </a:solidFill>
                <a:effectLst/>
                <a:latin typeface="+mn-lt"/>
                <a:ea typeface="+mn-ea"/>
                <a:cs typeface="+mn-cs"/>
              </a:rPr>
              <a:t>).</a:t>
            </a:r>
          </a:p>
          <a:p>
            <a:r>
              <a:rPr lang="nl-NL" sz="1200" b="0" i="0" kern="1200">
                <a:solidFill>
                  <a:schemeClr val="tx1"/>
                </a:solidFill>
                <a:effectLst/>
                <a:latin typeface="+mn-lt"/>
                <a:ea typeface="+mn-ea"/>
                <a:cs typeface="+mn-cs"/>
              </a:rPr>
              <a:t>Brede samenwerking tussen partijen uit verschillende sectoren (onderzoek- en onderwijsinstellingen, industrie, </a:t>
            </a:r>
            <a:r>
              <a:rPr lang="nl-NL" sz="1200" b="0" i="0" kern="1200" err="1">
                <a:solidFill>
                  <a:schemeClr val="tx1"/>
                </a:solidFill>
                <a:effectLst/>
                <a:latin typeface="+mn-lt"/>
                <a:ea typeface="+mn-ea"/>
                <a:cs typeface="+mn-cs"/>
              </a:rPr>
              <a:t>NGOs</a:t>
            </a:r>
            <a:r>
              <a:rPr lang="nl-NL" sz="1200" b="0" i="0" kern="1200">
                <a:solidFill>
                  <a:schemeClr val="tx1"/>
                </a:solidFill>
                <a:effectLst/>
                <a:latin typeface="+mn-lt"/>
                <a:ea typeface="+mn-ea"/>
                <a:cs typeface="+mn-cs"/>
              </a:rPr>
              <a:t>, en meer) is nodig om de omvang en complexiteit van deze problemen aan te pakken. </a:t>
            </a:r>
          </a:p>
          <a:p>
            <a:endParaRPr lang="nl-NL" sz="1200" b="0" i="0" kern="1200">
              <a:solidFill>
                <a:schemeClr val="tx1"/>
              </a:solidFill>
              <a:effectLst/>
              <a:latin typeface="+mn-lt"/>
              <a:ea typeface="+mn-ea"/>
              <a:cs typeface="+mn-cs"/>
            </a:endParaRPr>
          </a:p>
          <a:p>
            <a:r>
              <a:rPr lang="nl-NL" sz="1200" b="1" i="0" kern="1200">
                <a:solidFill>
                  <a:schemeClr val="tx1"/>
                </a:solidFill>
                <a:effectLst/>
                <a:latin typeface="+mn-lt"/>
                <a:ea typeface="+mn-ea"/>
                <a:cs typeface="+mn-cs"/>
              </a:rPr>
              <a:t>Pijler 3: </a:t>
            </a:r>
            <a:r>
              <a:rPr lang="nl-NL" sz="1200" b="1" i="0" kern="1200" err="1">
                <a:solidFill>
                  <a:schemeClr val="tx1"/>
                </a:solidFill>
                <a:effectLst/>
                <a:latin typeface="+mn-lt"/>
                <a:ea typeface="+mn-ea"/>
                <a:cs typeface="+mn-cs"/>
              </a:rPr>
              <a:t>Innovative</a:t>
            </a:r>
            <a:r>
              <a:rPr lang="nl-NL" sz="1200" b="1" i="0" kern="1200">
                <a:solidFill>
                  <a:schemeClr val="tx1"/>
                </a:solidFill>
                <a:effectLst/>
                <a:latin typeface="+mn-lt"/>
                <a:ea typeface="+mn-ea"/>
                <a:cs typeface="+mn-cs"/>
              </a:rPr>
              <a:t> Europe</a:t>
            </a:r>
          </a:p>
          <a:p>
            <a:r>
              <a:rPr lang="nl-NL" sz="1200" b="0" i="0" kern="1200">
                <a:solidFill>
                  <a:schemeClr val="tx1"/>
                </a:solidFill>
                <a:effectLst/>
                <a:latin typeface="+mn-lt"/>
                <a:ea typeface="+mn-ea"/>
                <a:cs typeface="+mn-cs"/>
              </a:rPr>
              <a:t>De derde pijler van Horizon Europe is gericht op innovatie om het concurrentievermogen van de EU te versterken.</a:t>
            </a:r>
          </a:p>
          <a:p>
            <a:endParaRPr lang="nl-NL" sz="1200" b="0" i="0" kern="1200">
              <a:solidFill>
                <a:schemeClr val="tx1"/>
              </a:solidFill>
              <a:effectLst/>
              <a:latin typeface="+mn-lt"/>
              <a:ea typeface="+mn-ea"/>
              <a:cs typeface="+mn-cs"/>
            </a:endParaRPr>
          </a:p>
          <a:p>
            <a:r>
              <a:rPr lang="nl-NL" sz="1200" b="1" i="0" kern="1200">
                <a:solidFill>
                  <a:schemeClr val="tx1"/>
                </a:solidFill>
                <a:effectLst/>
                <a:latin typeface="+mn-lt"/>
                <a:ea typeface="+mn-ea"/>
                <a:cs typeface="+mn-cs"/>
              </a:rPr>
              <a:t>Horizontale acties</a:t>
            </a:r>
          </a:p>
          <a:p>
            <a:r>
              <a:rPr lang="nl-NL" sz="1200" b="0" i="0" kern="1200">
                <a:solidFill>
                  <a:schemeClr val="tx1"/>
                </a:solidFill>
                <a:effectLst/>
                <a:latin typeface="+mn-lt"/>
                <a:ea typeface="+mn-ea"/>
                <a:cs typeface="+mn-cs"/>
              </a:rPr>
              <a:t>Om de Europese Onderzoeksruimte (</a:t>
            </a:r>
            <a:r>
              <a:rPr lang="nl-NL" sz="1200" b="0" i="0" u="none" strike="noStrike"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ERA</a:t>
            </a:r>
            <a:r>
              <a:rPr lang="nl-NL" sz="1200" b="0" i="0" kern="1200">
                <a:solidFill>
                  <a:schemeClr val="tx1"/>
                </a:solidFill>
                <a:effectLst/>
                <a:latin typeface="+mn-lt"/>
                <a:ea typeface="+mn-ea"/>
                <a:cs typeface="+mn-cs"/>
              </a:rPr>
              <a:t>) te versterken zet Horizon Europe via horizontale acties diverse instrumenten in gericht op verbreding van excellentie in Europa en hervormingen van nationale onderzoeks- en innovatiesystemen. </a:t>
            </a:r>
          </a:p>
          <a:p>
            <a:endParaRPr lang="nl-NL" sz="1200" b="0" i="0" kern="1200">
              <a:solidFill>
                <a:schemeClr val="tx1"/>
              </a:solidFill>
              <a:effectLst/>
              <a:latin typeface="+mn-lt"/>
              <a:ea typeface="+mn-ea"/>
              <a:cs typeface="+mn-cs"/>
            </a:endParaRPr>
          </a:p>
          <a:p>
            <a:r>
              <a:rPr lang="nl-BE" sz="1200" b="1" i="0" u="none" strike="noStrike" kern="1200" baseline="0">
                <a:solidFill>
                  <a:schemeClr val="tx1"/>
                </a:solidFill>
                <a:latin typeface="+mn-lt"/>
                <a:ea typeface="+mn-ea"/>
                <a:cs typeface="+mn-cs"/>
              </a:rPr>
              <a:t>EURATOM: </a:t>
            </a:r>
            <a:r>
              <a:rPr lang="nl-BE" sz="1200" b="0" i="0" u="none" strike="noStrike" kern="1200" baseline="0">
                <a:solidFill>
                  <a:schemeClr val="tx1"/>
                </a:solidFill>
                <a:latin typeface="+mn-lt"/>
                <a:ea typeface="+mn-ea"/>
                <a:cs typeface="+mn-cs"/>
              </a:rPr>
              <a:t>Budget </a:t>
            </a:r>
            <a:r>
              <a:rPr lang="nl-BE" sz="1200" b="0" i="0" u="none" strike="noStrike" kern="1200" baseline="0" err="1">
                <a:solidFill>
                  <a:schemeClr val="tx1"/>
                </a:solidFill>
                <a:latin typeface="+mn-lt"/>
                <a:ea typeface="+mn-ea"/>
                <a:cs typeface="+mn-cs"/>
              </a:rPr>
              <a:t>for</a:t>
            </a:r>
            <a:r>
              <a:rPr lang="nl-BE" sz="1200" b="0" i="0" u="none" strike="noStrike" kern="1200" baseline="0">
                <a:solidFill>
                  <a:schemeClr val="tx1"/>
                </a:solidFill>
                <a:latin typeface="+mn-lt"/>
                <a:ea typeface="+mn-ea"/>
                <a:cs typeface="+mn-cs"/>
              </a:rPr>
              <a:t> </a:t>
            </a:r>
            <a:r>
              <a:rPr lang="nl-BE" sz="1200" b="0" i="0" u="none" strike="noStrike" kern="1200" baseline="0" err="1">
                <a:solidFill>
                  <a:schemeClr val="tx1"/>
                </a:solidFill>
                <a:latin typeface="+mn-lt"/>
                <a:ea typeface="+mn-ea"/>
                <a:cs typeface="+mn-cs"/>
              </a:rPr>
              <a:t>years</a:t>
            </a:r>
            <a:r>
              <a:rPr lang="nl-BE" sz="1200" b="0" i="0" u="none" strike="noStrike" kern="1200" baseline="0">
                <a:solidFill>
                  <a:schemeClr val="tx1"/>
                </a:solidFill>
                <a:latin typeface="+mn-lt"/>
                <a:ea typeface="+mn-ea"/>
                <a:cs typeface="+mn-cs"/>
              </a:rPr>
              <a:t> 2021-27= €1.981 </a:t>
            </a:r>
            <a:r>
              <a:rPr lang="nl-BE" sz="1200" b="0" i="0" u="none" strike="noStrike" kern="1200" baseline="0" err="1">
                <a:solidFill>
                  <a:schemeClr val="tx1"/>
                </a:solidFill>
                <a:latin typeface="+mn-lt"/>
                <a:ea typeface="+mn-ea"/>
                <a:cs typeface="+mn-cs"/>
              </a:rPr>
              <a:t>billion</a:t>
            </a:r>
            <a:endParaRPr lang="nl-NL" sz="1200" b="0" i="0" kern="1200">
              <a:solidFill>
                <a:schemeClr val="tx1"/>
              </a:solidFill>
              <a:effectLst/>
              <a:latin typeface="+mn-lt"/>
              <a:ea typeface="+mn-ea"/>
              <a:cs typeface="+mn-cs"/>
            </a:endParaRPr>
          </a:p>
          <a:p>
            <a:r>
              <a:rPr lang="nl-BE" sz="1200" b="1" i="0" u="none" strike="noStrike" kern="1200" baseline="0" err="1">
                <a:solidFill>
                  <a:schemeClr val="tx1"/>
                </a:solidFill>
                <a:latin typeface="+mn-lt"/>
                <a:ea typeface="+mn-ea"/>
                <a:cs typeface="+mn-cs"/>
              </a:rPr>
              <a:t>Objective</a:t>
            </a:r>
            <a:endParaRPr lang="nl-BE"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Research and training activities to reduce risks in nuclear safety and security, development of safe nuclear technologies and optimal radiation protection.</a:t>
            </a:r>
            <a:endParaRPr lang="nl-NL" sz="1200" b="0" i="0" kern="1200">
              <a:solidFill>
                <a:schemeClr val="tx1"/>
              </a:solidFill>
              <a:effectLst/>
              <a:latin typeface="+mn-lt"/>
              <a:ea typeface="+mn-ea"/>
              <a:cs typeface="+mn-cs"/>
            </a:endParaRPr>
          </a:p>
          <a:p>
            <a:r>
              <a:rPr lang="nl-BE" sz="1200" b="1" i="0" u="none" strike="noStrike" kern="1200" baseline="0" err="1">
                <a:solidFill>
                  <a:schemeClr val="tx1"/>
                </a:solidFill>
                <a:latin typeface="+mn-lt"/>
                <a:ea typeface="+mn-ea"/>
                <a:cs typeface="+mn-cs"/>
              </a:rPr>
              <a:t>Key</a:t>
            </a:r>
            <a:r>
              <a:rPr lang="nl-BE" sz="1200" b="1" i="0" u="none" strike="noStrike" kern="1200" baseline="0">
                <a:solidFill>
                  <a:schemeClr val="tx1"/>
                </a:solidFill>
                <a:latin typeface="+mn-lt"/>
                <a:ea typeface="+mn-ea"/>
                <a:cs typeface="+mn-cs"/>
              </a:rPr>
              <a:t> novelties</a:t>
            </a:r>
            <a:endParaRPr lang="nl-BE"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●Increased focus on non-power applications of radiation (medical, industrial, space)</a:t>
            </a:r>
          </a:p>
          <a:p>
            <a:r>
              <a:rPr lang="en-US" sz="1200" b="0" i="0" u="none" strike="noStrike" kern="1200" baseline="0">
                <a:solidFill>
                  <a:schemeClr val="tx1"/>
                </a:solidFill>
                <a:latin typeface="+mn-lt"/>
                <a:ea typeface="+mn-ea"/>
                <a:cs typeface="+mn-cs"/>
              </a:rPr>
              <a:t>●Opening mobility opportunities for nuclear researchers through inclusion in Marie </a:t>
            </a:r>
            <a:r>
              <a:rPr lang="en-US" sz="1200" b="0" i="0" u="none" strike="noStrike" kern="1200" baseline="0" err="1">
                <a:solidFill>
                  <a:schemeClr val="tx1"/>
                </a:solidFill>
                <a:latin typeface="+mn-lt"/>
                <a:ea typeface="+mn-ea"/>
                <a:cs typeface="+mn-cs"/>
              </a:rPr>
              <a:t>Skłodowska</a:t>
            </a:r>
            <a:r>
              <a:rPr lang="en-US" sz="1200" b="0" i="0" u="none" strike="noStrike" kern="1200" baseline="0">
                <a:solidFill>
                  <a:schemeClr val="tx1"/>
                </a:solidFill>
                <a:latin typeface="+mn-lt"/>
                <a:ea typeface="+mn-ea"/>
                <a:cs typeface="+mn-cs"/>
              </a:rPr>
              <a:t>-Curie Actions</a:t>
            </a:r>
          </a:p>
          <a:p>
            <a:endParaRPr lang="en-US" sz="1200" b="0" i="0" u="none" strike="noStrike" kern="1200" baseline="0">
              <a:solidFill>
                <a:schemeClr val="tx1"/>
              </a:solidFill>
              <a:latin typeface="+mn-lt"/>
              <a:ea typeface="+mn-ea"/>
              <a:cs typeface="+mn-cs"/>
            </a:endParaRPr>
          </a:p>
          <a:p>
            <a:r>
              <a:rPr lang="nl-NL" sz="1200" b="1" i="0" kern="1200">
                <a:solidFill>
                  <a:schemeClr val="tx1"/>
                </a:solidFill>
                <a:effectLst/>
                <a:latin typeface="+mn-lt"/>
                <a:ea typeface="+mn-ea"/>
                <a:cs typeface="+mn-cs"/>
              </a:rPr>
              <a:t>EUROPEAN DEFENCE FUND</a:t>
            </a:r>
          </a:p>
          <a:p>
            <a:r>
              <a:rPr lang="nl-NL" sz="1200" b="0" i="0" kern="1200">
                <a:solidFill>
                  <a:schemeClr val="tx1"/>
                </a:solidFill>
                <a:effectLst/>
                <a:latin typeface="+mn-lt"/>
                <a:ea typeface="+mn-ea"/>
                <a:cs typeface="+mn-cs"/>
              </a:rPr>
              <a:t>Het nieuwe EDF zal </a:t>
            </a:r>
            <a:r>
              <a:rPr lang="nl-NL" sz="1200" b="1" i="0" kern="1200">
                <a:solidFill>
                  <a:schemeClr val="tx1"/>
                </a:solidFill>
                <a:effectLst/>
                <a:latin typeface="+mn-lt"/>
                <a:ea typeface="+mn-ea"/>
                <a:cs typeface="+mn-cs"/>
              </a:rPr>
              <a:t>gezamenlijke acties</a:t>
            </a:r>
            <a:r>
              <a:rPr lang="nl-NL" sz="1200" b="0" i="0" kern="1200">
                <a:solidFill>
                  <a:schemeClr val="tx1"/>
                </a:solidFill>
                <a:effectLst/>
                <a:latin typeface="+mn-lt"/>
                <a:ea typeface="+mn-ea"/>
                <a:cs typeface="+mn-cs"/>
              </a:rPr>
              <a:t> en </a:t>
            </a:r>
            <a:r>
              <a:rPr lang="nl-NL" sz="1200" b="1" i="0" kern="1200">
                <a:solidFill>
                  <a:schemeClr val="tx1"/>
                </a:solidFill>
                <a:effectLst/>
                <a:latin typeface="+mn-lt"/>
                <a:ea typeface="+mn-ea"/>
                <a:cs typeface="+mn-cs"/>
              </a:rPr>
              <a:t>grens­overschrijdende samen­werking</a:t>
            </a:r>
            <a:r>
              <a:rPr lang="nl-NL" sz="1200" b="0" i="0" kern="1200">
                <a:solidFill>
                  <a:schemeClr val="tx1"/>
                </a:solidFill>
                <a:effectLst/>
                <a:latin typeface="+mn-lt"/>
                <a:ea typeface="+mn-ea"/>
                <a:cs typeface="+mn-cs"/>
              </a:rPr>
              <a:t> in de hele EU ondersteunen, en dat in elke fase van de industriële cyclus met betrekking tot defensie­producten en -technologieën. Het programma wordt zo opgezet dat defensie-industrie van ongeacht welke omvang – </a:t>
            </a:r>
            <a:r>
              <a:rPr lang="nl-NL" sz="1200" b="1" i="0" kern="1200">
                <a:solidFill>
                  <a:schemeClr val="tx1"/>
                </a:solidFill>
                <a:effectLst/>
                <a:latin typeface="+mn-lt"/>
                <a:ea typeface="+mn-ea"/>
                <a:cs typeface="+mn-cs"/>
              </a:rPr>
              <a:t>inclusief kleine en middelgrote ondernemingen en </a:t>
            </a:r>
            <a:r>
              <a:rPr lang="nl-NL" sz="1200" b="1" i="0" kern="1200" err="1">
                <a:solidFill>
                  <a:schemeClr val="tx1"/>
                </a:solidFill>
                <a:effectLst/>
                <a:latin typeface="+mn-lt"/>
                <a:ea typeface="+mn-ea"/>
                <a:cs typeface="+mn-cs"/>
              </a:rPr>
              <a:t>midcap</a:t>
            </a:r>
            <a:r>
              <a:rPr lang="nl-NL" sz="1200" b="1" i="0" kern="1200">
                <a:solidFill>
                  <a:schemeClr val="tx1"/>
                </a:solidFill>
                <a:effectLst/>
                <a:latin typeface="+mn-lt"/>
                <a:ea typeface="+mn-ea"/>
                <a:cs typeface="+mn-cs"/>
              </a:rPr>
              <a:t>-ondernemingen</a:t>
            </a:r>
            <a:r>
              <a:rPr lang="nl-NL" sz="1200" b="0" i="0" kern="1200">
                <a:solidFill>
                  <a:schemeClr val="tx1"/>
                </a:solidFill>
                <a:effectLst/>
                <a:latin typeface="+mn-lt"/>
                <a:ea typeface="+mn-ea"/>
                <a:cs typeface="+mn-cs"/>
              </a:rPr>
              <a:t> – uit de hele EU kan deelnemen, hetgeen de toeleverings- en </a:t>
            </a:r>
            <a:r>
              <a:rPr lang="nl-NL" sz="1200" b="0" i="0" kern="1200" err="1">
                <a:solidFill>
                  <a:schemeClr val="tx1"/>
                </a:solidFill>
                <a:effectLst/>
                <a:latin typeface="+mn-lt"/>
                <a:ea typeface="+mn-ea"/>
                <a:cs typeface="+mn-cs"/>
              </a:rPr>
              <a:t>waardeketens</a:t>
            </a:r>
            <a:r>
              <a:rPr lang="nl-NL" sz="1200" b="0" i="0" kern="1200">
                <a:solidFill>
                  <a:schemeClr val="tx1"/>
                </a:solidFill>
                <a:effectLst/>
                <a:latin typeface="+mn-lt"/>
                <a:ea typeface="+mn-ea"/>
                <a:cs typeface="+mn-cs"/>
              </a:rPr>
              <a:t> op defensiegebied zal versterken en verbeteren.</a:t>
            </a:r>
          </a:p>
          <a:p>
            <a:r>
              <a:rPr lang="nl-NL" sz="1200" b="0" i="0" kern="1200">
                <a:solidFill>
                  <a:schemeClr val="tx1"/>
                </a:solidFill>
                <a:effectLst/>
                <a:latin typeface="+mn-lt"/>
                <a:ea typeface="+mn-ea"/>
                <a:cs typeface="+mn-cs"/>
              </a:rPr>
              <a:t>Voor het eerst zal rekening worden gehouden met ethische overwegingen: acties in het kader van het fonds zullen door de Commissie worden onderworpen aan een </a:t>
            </a:r>
            <a:r>
              <a:rPr lang="nl-NL" sz="1200" b="1" i="0" kern="1200">
                <a:solidFill>
                  <a:schemeClr val="tx1"/>
                </a:solidFill>
                <a:effectLst/>
                <a:latin typeface="+mn-lt"/>
                <a:ea typeface="+mn-ea"/>
                <a:cs typeface="+mn-cs"/>
              </a:rPr>
              <a:t>ethische beoordeling</a:t>
            </a:r>
            <a:r>
              <a:rPr lang="nl-NL" sz="1200" b="0" i="0" kern="1200">
                <a:solidFill>
                  <a:schemeClr val="tx1"/>
                </a:solidFill>
                <a:effectLst/>
                <a:latin typeface="+mn-lt"/>
                <a:ea typeface="+mn-ea"/>
                <a:cs typeface="+mn-cs"/>
              </a:rPr>
              <a:t>.</a:t>
            </a:r>
          </a:p>
          <a:p>
            <a:r>
              <a:rPr lang="nl-NL" sz="1200" b="0" i="0" kern="1200">
                <a:solidFill>
                  <a:schemeClr val="tx1"/>
                </a:solidFill>
                <a:effectLst/>
                <a:latin typeface="+mn-lt"/>
                <a:ea typeface="+mn-ea"/>
                <a:cs typeface="+mn-cs"/>
              </a:rPr>
              <a:t>Het fonds zal </a:t>
            </a:r>
            <a:r>
              <a:rPr lang="nl-NL" sz="1200" b="1" i="0" kern="1200">
                <a:solidFill>
                  <a:schemeClr val="tx1"/>
                </a:solidFill>
                <a:effectLst/>
                <a:latin typeface="+mn-lt"/>
                <a:ea typeface="+mn-ea"/>
                <a:cs typeface="+mn-cs"/>
              </a:rPr>
              <a:t>€ 7 953 000 000</a:t>
            </a:r>
            <a:r>
              <a:rPr lang="nl-NL" sz="1200" b="0" i="0" kern="1200">
                <a:solidFill>
                  <a:schemeClr val="tx1"/>
                </a:solidFill>
                <a:effectLst/>
                <a:latin typeface="+mn-lt"/>
                <a:ea typeface="+mn-ea"/>
                <a:cs typeface="+mn-cs"/>
              </a:rPr>
              <a:t> (in lopende prijzen) toegewezen krijgen. </a:t>
            </a:r>
          </a:p>
          <a:p>
            <a:r>
              <a:rPr lang="nl-NL" sz="1200" b="0" i="0" kern="1200">
                <a:solidFill>
                  <a:schemeClr val="tx1"/>
                </a:solidFill>
                <a:effectLst/>
                <a:latin typeface="+mn-lt"/>
                <a:ea typeface="+mn-ea"/>
                <a:cs typeface="+mn-cs"/>
              </a:rPr>
              <a:t>Binnen dat budget zal </a:t>
            </a:r>
            <a:r>
              <a:rPr lang="nl-NL" sz="1200" b="1" i="0" kern="1200">
                <a:solidFill>
                  <a:schemeClr val="tx1"/>
                </a:solidFill>
                <a:effectLst/>
                <a:latin typeface="+mn-lt"/>
                <a:ea typeface="+mn-ea"/>
                <a:cs typeface="+mn-cs"/>
              </a:rPr>
              <a:t>€ 2 651 000 000</a:t>
            </a:r>
            <a:r>
              <a:rPr lang="nl-NL" sz="1200" b="0" i="0" kern="1200">
                <a:solidFill>
                  <a:schemeClr val="tx1"/>
                </a:solidFill>
                <a:effectLst/>
                <a:latin typeface="+mn-lt"/>
                <a:ea typeface="+mn-ea"/>
                <a:cs typeface="+mn-cs"/>
              </a:rPr>
              <a:t> worden uitgetrokken voor </a:t>
            </a:r>
            <a:r>
              <a:rPr lang="nl-NL" sz="1200" b="1" i="0" kern="1200">
                <a:solidFill>
                  <a:schemeClr val="tx1"/>
                </a:solidFill>
                <a:effectLst/>
                <a:latin typeface="+mn-lt"/>
                <a:ea typeface="+mn-ea"/>
                <a:cs typeface="+mn-cs"/>
              </a:rPr>
              <a:t>onderzoek</a:t>
            </a:r>
            <a:r>
              <a:rPr lang="nl-NL" sz="1200" b="0" i="0" kern="1200">
                <a:solidFill>
                  <a:schemeClr val="tx1"/>
                </a:solidFill>
                <a:effectLst/>
                <a:latin typeface="+mn-lt"/>
                <a:ea typeface="+mn-ea"/>
                <a:cs typeface="+mn-cs"/>
              </a:rPr>
              <a:t> en </a:t>
            </a:r>
            <a:r>
              <a:rPr lang="nl-NL" sz="1200" b="1" i="0" kern="1200">
                <a:solidFill>
                  <a:schemeClr val="tx1"/>
                </a:solidFill>
                <a:effectLst/>
                <a:latin typeface="+mn-lt"/>
                <a:ea typeface="+mn-ea"/>
                <a:cs typeface="+mn-cs"/>
              </a:rPr>
              <a:t>€ 5 302 000 000</a:t>
            </a:r>
            <a:r>
              <a:rPr lang="nl-NL" sz="1200" b="0" i="0" kern="1200">
                <a:solidFill>
                  <a:schemeClr val="tx1"/>
                </a:solidFill>
                <a:effectLst/>
                <a:latin typeface="+mn-lt"/>
                <a:ea typeface="+mn-ea"/>
                <a:cs typeface="+mn-cs"/>
              </a:rPr>
              <a:t> voor </a:t>
            </a:r>
            <a:r>
              <a:rPr lang="nl-NL" sz="1200" b="1" i="0" kern="1200">
                <a:solidFill>
                  <a:schemeClr val="tx1"/>
                </a:solidFill>
                <a:effectLst/>
                <a:latin typeface="+mn-lt"/>
                <a:ea typeface="+mn-ea"/>
                <a:cs typeface="+mn-cs"/>
              </a:rPr>
              <a:t>ontwikkeling</a:t>
            </a:r>
            <a:r>
              <a:rPr lang="nl-NL" sz="1200" b="0" i="0" kern="1200">
                <a:solidFill>
                  <a:schemeClr val="tx1"/>
                </a:solidFill>
                <a:effectLst/>
                <a:latin typeface="+mn-lt"/>
                <a:ea typeface="+mn-ea"/>
                <a:cs typeface="+mn-cs"/>
              </a:rPr>
              <a:t>sacties. </a:t>
            </a:r>
          </a:p>
          <a:p>
            <a:r>
              <a:rPr lang="nl-NL" sz="1200" b="0" i="0" kern="1200">
                <a:solidFill>
                  <a:schemeClr val="tx1"/>
                </a:solidFill>
                <a:effectLst/>
                <a:latin typeface="+mn-lt"/>
                <a:ea typeface="+mn-ea"/>
                <a:cs typeface="+mn-cs"/>
              </a:rPr>
              <a:t>Om de </a:t>
            </a:r>
            <a:r>
              <a:rPr lang="nl-NL" sz="1200" b="1" i="0" kern="1200">
                <a:solidFill>
                  <a:schemeClr val="tx1"/>
                </a:solidFill>
                <a:effectLst/>
                <a:latin typeface="+mn-lt"/>
                <a:ea typeface="+mn-ea"/>
                <a:cs typeface="+mn-cs"/>
              </a:rPr>
              <a:t>samenhang met het MFK</a:t>
            </a:r>
            <a:r>
              <a:rPr lang="nl-NL" sz="1200" b="0" i="0" kern="1200">
                <a:solidFill>
                  <a:schemeClr val="tx1"/>
                </a:solidFill>
                <a:effectLst/>
                <a:latin typeface="+mn-lt"/>
                <a:ea typeface="+mn-ea"/>
                <a:cs typeface="+mn-cs"/>
              </a:rPr>
              <a:t> en de daaraan gerelateerde programma's te verzekeren, werd besloten dat het </a:t>
            </a:r>
            <a:r>
              <a:rPr lang="nl-NL" sz="1200" b="1" i="0" kern="1200">
                <a:solidFill>
                  <a:schemeClr val="tx1"/>
                </a:solidFill>
                <a:effectLst/>
                <a:latin typeface="+mn-lt"/>
                <a:ea typeface="+mn-ea"/>
                <a:cs typeface="+mn-cs"/>
              </a:rPr>
              <a:t>EDF</a:t>
            </a:r>
            <a:r>
              <a:rPr lang="nl-NL" sz="1200" b="0" i="0" kern="1200">
                <a:solidFill>
                  <a:schemeClr val="tx1"/>
                </a:solidFill>
                <a:effectLst/>
                <a:latin typeface="+mn-lt"/>
                <a:ea typeface="+mn-ea"/>
                <a:cs typeface="+mn-cs"/>
              </a:rPr>
              <a:t> dezelfde looptijd als het MFK krijgt: van </a:t>
            </a:r>
            <a:r>
              <a:rPr lang="nl-NL" sz="1200" b="1" i="0" kern="1200">
                <a:solidFill>
                  <a:schemeClr val="tx1"/>
                </a:solidFill>
                <a:effectLst/>
                <a:latin typeface="+mn-lt"/>
                <a:ea typeface="+mn-ea"/>
                <a:cs typeface="+mn-cs"/>
              </a:rPr>
              <a:t>1 januari 2021</a:t>
            </a:r>
            <a:r>
              <a:rPr lang="nl-NL" sz="1200" b="0" i="0" kern="1200">
                <a:solidFill>
                  <a:schemeClr val="tx1"/>
                </a:solidFill>
                <a:effectLst/>
                <a:latin typeface="+mn-lt"/>
                <a:ea typeface="+mn-ea"/>
                <a:cs typeface="+mn-cs"/>
              </a:rPr>
              <a:t> tot en met </a:t>
            </a:r>
            <a:r>
              <a:rPr lang="nl-NL" sz="1200" b="1" i="0" kern="1200">
                <a:solidFill>
                  <a:schemeClr val="tx1"/>
                </a:solidFill>
                <a:effectLst/>
                <a:latin typeface="+mn-lt"/>
                <a:ea typeface="+mn-ea"/>
                <a:cs typeface="+mn-cs"/>
              </a:rPr>
              <a:t>31 december 2027</a:t>
            </a:r>
            <a:r>
              <a:rPr lang="nl-NL" sz="1200" b="0" i="0" kern="1200">
                <a:solidFill>
                  <a:schemeClr val="tx1"/>
                </a:solidFill>
                <a:effectLst/>
                <a:latin typeface="+mn-lt"/>
                <a:ea typeface="+mn-ea"/>
                <a:cs typeface="+mn-cs"/>
              </a:rPr>
              <a:t>.</a:t>
            </a:r>
          </a:p>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5</a:t>
            </a:fld>
            <a:endParaRPr lang="nl-BE"/>
          </a:p>
        </p:txBody>
      </p:sp>
    </p:spTree>
    <p:extLst>
      <p:ext uri="{BB962C8B-B14F-4D97-AF65-F5344CB8AC3E}">
        <p14:creationId xmlns:p14="http://schemas.microsoft.com/office/powerpoint/2010/main" val="99307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6</a:t>
            </a:fld>
            <a:endParaRPr lang="nl-BE"/>
          </a:p>
        </p:txBody>
      </p:sp>
    </p:spTree>
    <p:extLst>
      <p:ext uri="{BB962C8B-B14F-4D97-AF65-F5344CB8AC3E}">
        <p14:creationId xmlns:p14="http://schemas.microsoft.com/office/powerpoint/2010/main" val="199425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0" kern="1200">
                <a:solidFill>
                  <a:schemeClr val="tx1"/>
                </a:solidFill>
                <a:effectLst/>
                <a:latin typeface="+mn-lt"/>
                <a:ea typeface="+mn-ea"/>
                <a:cs typeface="+mn-cs"/>
              </a:rPr>
              <a:t>Pijler 1</a:t>
            </a:r>
            <a:r>
              <a:rPr lang="nl-NL" sz="1200" b="0" i="0" kern="1200">
                <a:solidFill>
                  <a:schemeClr val="tx1"/>
                </a:solidFill>
                <a:effectLst/>
                <a:latin typeface="+mn-lt"/>
                <a:ea typeface="+mn-ea"/>
                <a:cs typeface="+mn-cs"/>
              </a:rPr>
              <a:t>: Excellent </a:t>
            </a:r>
            <a:r>
              <a:rPr lang="nl-NL" sz="1200" b="0" i="0" kern="1200" err="1">
                <a:solidFill>
                  <a:schemeClr val="tx1"/>
                </a:solidFill>
                <a:effectLst/>
                <a:latin typeface="+mn-lt"/>
                <a:ea typeface="+mn-ea"/>
                <a:cs typeface="+mn-cs"/>
              </a:rPr>
              <a:t>Science</a:t>
            </a:r>
            <a:endParaRPr lang="nl-NL" sz="1200" b="0" i="0" kern="1200">
              <a:solidFill>
                <a:schemeClr val="tx1"/>
              </a:solidFill>
              <a:effectLst/>
              <a:latin typeface="+mn-lt"/>
              <a:ea typeface="+mn-ea"/>
              <a:cs typeface="+mn-cs"/>
            </a:endParaRPr>
          </a:p>
          <a:p>
            <a:r>
              <a:rPr lang="nl-NL" sz="1200" b="0" i="0" kern="1200">
                <a:solidFill>
                  <a:schemeClr val="tx1"/>
                </a:solidFill>
                <a:effectLst/>
                <a:latin typeface="+mn-lt"/>
                <a:ea typeface="+mn-ea"/>
                <a:cs typeface="+mn-cs"/>
              </a:rPr>
              <a:t>De Excellent </a:t>
            </a:r>
            <a:r>
              <a:rPr lang="nl-NL" sz="1200" b="0" i="0" kern="1200" err="1">
                <a:solidFill>
                  <a:schemeClr val="tx1"/>
                </a:solidFill>
                <a:effectLst/>
                <a:latin typeface="+mn-lt"/>
                <a:ea typeface="+mn-ea"/>
                <a:cs typeface="+mn-cs"/>
              </a:rPr>
              <a:t>Science</a:t>
            </a:r>
            <a:r>
              <a:rPr lang="nl-NL" sz="1200" b="0" i="0" kern="1200">
                <a:solidFill>
                  <a:schemeClr val="tx1"/>
                </a:solidFill>
                <a:effectLst/>
                <a:latin typeface="+mn-lt"/>
                <a:ea typeface="+mn-ea"/>
                <a:cs typeface="+mn-cs"/>
              </a:rPr>
              <a:t> pijler heeft als doel de wetenschap in Europa op topniveau te houden of te brengen. Daarnaast dragen de acties uit deze pijler bij om van Europa een aantrekkelijke locatie te maken voor ’s werelds beste onderzoekers. Europa wil </a:t>
            </a:r>
            <a:r>
              <a:rPr lang="nl-NL" sz="1200" b="0" i="0" kern="1200" err="1">
                <a:solidFill>
                  <a:schemeClr val="tx1"/>
                </a:solidFill>
                <a:effectLst/>
                <a:latin typeface="+mn-lt"/>
                <a:ea typeface="+mn-ea"/>
                <a:cs typeface="+mn-cs"/>
              </a:rPr>
              <a:t>onderzoekstalent</a:t>
            </a:r>
            <a:r>
              <a:rPr lang="nl-NL" sz="1200" b="0" i="0" kern="1200">
                <a:solidFill>
                  <a:schemeClr val="tx1"/>
                </a:solidFill>
                <a:effectLst/>
                <a:latin typeface="+mn-lt"/>
                <a:ea typeface="+mn-ea"/>
                <a:cs typeface="+mn-cs"/>
              </a:rPr>
              <a:t> aantrekken, ontwikkelen en toegang bieden tot de beste </a:t>
            </a:r>
            <a:r>
              <a:rPr lang="nl-NL" sz="1200" b="0" i="0" kern="1200" err="1">
                <a:solidFill>
                  <a:schemeClr val="tx1"/>
                </a:solidFill>
                <a:effectLst/>
                <a:latin typeface="+mn-lt"/>
                <a:ea typeface="+mn-ea"/>
                <a:cs typeface="+mn-cs"/>
              </a:rPr>
              <a:t>onderzoeksinfrastructuren</a:t>
            </a:r>
            <a:r>
              <a:rPr lang="nl-NL" sz="1200" b="0" i="0" kern="1200">
                <a:solidFill>
                  <a:schemeClr val="tx1"/>
                </a:solidFill>
                <a:effectLst/>
                <a:latin typeface="+mn-lt"/>
                <a:ea typeface="+mn-ea"/>
                <a:cs typeface="+mn-cs"/>
              </a:rPr>
              <a:t>.</a:t>
            </a:r>
          </a:p>
          <a:p>
            <a:endParaRPr lang="nl-BE"/>
          </a:p>
        </p:txBody>
      </p:sp>
      <p:sp>
        <p:nvSpPr>
          <p:cNvPr id="4" name="Slide Number Placeholder 3"/>
          <p:cNvSpPr>
            <a:spLocks noGrp="1"/>
          </p:cNvSpPr>
          <p:nvPr>
            <p:ph type="sldNum" sz="quarter" idx="5"/>
          </p:nvPr>
        </p:nvSpPr>
        <p:spPr/>
        <p:txBody>
          <a:bodyPr/>
          <a:lstStyle/>
          <a:p>
            <a:fld id="{10CF2FBF-F9C1-4736-86C7-996560799340}" type="slidenum">
              <a:rPr lang="nl-BE" smtClean="0"/>
              <a:t>7</a:t>
            </a:fld>
            <a:endParaRPr lang="nl-BE"/>
          </a:p>
        </p:txBody>
      </p:sp>
    </p:spTree>
    <p:extLst>
      <p:ext uri="{BB962C8B-B14F-4D97-AF65-F5344CB8AC3E}">
        <p14:creationId xmlns:p14="http://schemas.microsoft.com/office/powerpoint/2010/main" val="426808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8</a:t>
            </a:fld>
            <a:endParaRPr lang="nl-BE"/>
          </a:p>
        </p:txBody>
      </p:sp>
    </p:spTree>
    <p:extLst>
      <p:ext uri="{BB962C8B-B14F-4D97-AF65-F5344CB8AC3E}">
        <p14:creationId xmlns:p14="http://schemas.microsoft.com/office/powerpoint/2010/main" val="126523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9</a:t>
            </a:fld>
            <a:endParaRPr lang="nl-BE"/>
          </a:p>
        </p:txBody>
      </p:sp>
    </p:spTree>
    <p:extLst>
      <p:ext uri="{BB962C8B-B14F-4D97-AF65-F5344CB8AC3E}">
        <p14:creationId xmlns:p14="http://schemas.microsoft.com/office/powerpoint/2010/main" val="226142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10CF2FBF-F9C1-4736-86C7-996560799340}" type="slidenum">
              <a:rPr lang="nl-BE" smtClean="0"/>
              <a:t>10</a:t>
            </a:fld>
            <a:endParaRPr lang="nl-BE"/>
          </a:p>
        </p:txBody>
      </p:sp>
    </p:spTree>
    <p:extLst>
      <p:ext uri="{BB962C8B-B14F-4D97-AF65-F5344CB8AC3E}">
        <p14:creationId xmlns:p14="http://schemas.microsoft.com/office/powerpoint/2010/main" val="222817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52B93428-B68B-4200-B72B-EAF49F3B894B}" type="datetimeFigureOut">
              <a:rPr lang="nl-BE" smtClean="0"/>
              <a:t>30/03/2021</a:t>
            </a:fld>
            <a:endParaRPr lang="nl-BE"/>
          </a:p>
        </p:txBody>
      </p:sp>
      <p:sp>
        <p:nvSpPr>
          <p:cNvPr id="5" name="Tijdelijke aanduiding voor voettekst 4"/>
          <p:cNvSpPr>
            <a:spLocks noGrp="1"/>
          </p:cNvSpPr>
          <p:nvPr>
            <p:ph type="ftr" sz="quarter" idx="11"/>
          </p:nvPr>
        </p:nvSpPr>
        <p:spPr>
          <a:xfrm>
            <a:off x="483872" y="6347696"/>
            <a:ext cx="4114800" cy="365125"/>
          </a:xfrm>
        </p:spPr>
        <p:txBody>
          <a:bodyPr/>
          <a:lstStyle>
            <a:lvl1pPr>
              <a:defRPr sz="2800" b="1"/>
            </a:lvl1pPr>
          </a:lstStyle>
          <a:p>
            <a:r>
              <a:rPr lang="nl-BE"/>
              <a:t>NCP </a:t>
            </a:r>
            <a:r>
              <a:rPr lang="nl-BE" err="1"/>
              <a:t>Flanders</a:t>
            </a:r>
            <a:endParaRPr lang="nl-BE"/>
          </a:p>
        </p:txBody>
      </p:sp>
    </p:spTree>
    <p:extLst>
      <p:ext uri="{BB962C8B-B14F-4D97-AF65-F5344CB8AC3E}">
        <p14:creationId xmlns:p14="http://schemas.microsoft.com/office/powerpoint/2010/main" val="22468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2B93428-B68B-4200-B72B-EAF49F3B894B}" type="datetimeFigureOut">
              <a:rPr lang="nl-BE" smtClean="0"/>
              <a:t>30/03/2021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CC4D347-20F6-4088-8E81-415583FAAA26}" type="slidenum">
              <a:rPr lang="nl-BE" smtClean="0"/>
              <a:t>‹nr.›</a:t>
            </a:fld>
            <a:endParaRPr lang="nl-BE"/>
          </a:p>
        </p:txBody>
      </p:sp>
      <p:sp>
        <p:nvSpPr>
          <p:cNvPr id="7"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Flanders</a:t>
            </a:r>
          </a:p>
        </p:txBody>
      </p:sp>
    </p:spTree>
    <p:extLst>
      <p:ext uri="{BB962C8B-B14F-4D97-AF65-F5344CB8AC3E}">
        <p14:creationId xmlns:p14="http://schemas.microsoft.com/office/powerpoint/2010/main" val="337093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2B93428-B68B-4200-B72B-EAF49F3B894B}" type="datetimeFigureOut">
              <a:rPr lang="nl-BE" smtClean="0"/>
              <a:t>30/03/2021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CC4D347-20F6-4088-8E81-415583FAAA26}" type="slidenum">
              <a:rPr lang="nl-BE" smtClean="0"/>
              <a:t>‹nr.›</a:t>
            </a:fld>
            <a:endParaRPr lang="nl-BE"/>
          </a:p>
        </p:txBody>
      </p:sp>
      <p:sp>
        <p:nvSpPr>
          <p:cNvPr id="7"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Flanders</a:t>
            </a:r>
          </a:p>
        </p:txBody>
      </p:sp>
      <p:pic>
        <p:nvPicPr>
          <p:cNvPr id="9" name="Afbeelding 8" descr="Combinatielogo_VLAI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68240" y="6236571"/>
            <a:ext cx="2019300" cy="476250"/>
          </a:xfrm>
          <a:prstGeom prst="rect">
            <a:avLst/>
          </a:prstGeom>
          <a:noFill/>
          <a:ln>
            <a:noFill/>
          </a:ln>
        </p:spPr>
      </p:pic>
    </p:spTree>
    <p:extLst>
      <p:ext uri="{BB962C8B-B14F-4D97-AF65-F5344CB8AC3E}">
        <p14:creationId xmlns:p14="http://schemas.microsoft.com/office/powerpoint/2010/main" val="238995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2B93428-B68B-4200-B72B-EAF49F3B894B}" type="datetimeFigureOut">
              <a:rPr lang="nl-BE" smtClean="0"/>
              <a:t>30/03/2021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CC4D347-20F6-4088-8E81-415583FAAA26}" type="slidenum">
              <a:rPr lang="nl-BE" smtClean="0"/>
              <a:t>‹nr.›</a:t>
            </a:fld>
            <a:endParaRPr lang="nl-BE"/>
          </a:p>
        </p:txBody>
      </p:sp>
      <p:sp>
        <p:nvSpPr>
          <p:cNvPr id="9"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a:t>
            </a:r>
            <a:r>
              <a:rPr lang="nl-BE" err="1"/>
              <a:t>Flanders</a:t>
            </a:r>
            <a:endParaRPr lang="nl-BE"/>
          </a:p>
        </p:txBody>
      </p:sp>
    </p:spTree>
    <p:extLst>
      <p:ext uri="{BB962C8B-B14F-4D97-AF65-F5344CB8AC3E}">
        <p14:creationId xmlns:p14="http://schemas.microsoft.com/office/powerpoint/2010/main" val="157416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2B93428-B68B-4200-B72B-EAF49F3B894B}" type="datetimeFigureOut">
              <a:rPr lang="nl-BE" smtClean="0"/>
              <a:t>30/03/2021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CC4D347-20F6-4088-8E81-415583FAAA26}" type="slidenum">
              <a:rPr lang="nl-BE" smtClean="0"/>
              <a:t>‹nr.›</a:t>
            </a:fld>
            <a:endParaRPr lang="nl-BE"/>
          </a:p>
        </p:txBody>
      </p:sp>
      <p:sp>
        <p:nvSpPr>
          <p:cNvPr id="9"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Flanders</a:t>
            </a:r>
          </a:p>
        </p:txBody>
      </p:sp>
    </p:spTree>
    <p:extLst>
      <p:ext uri="{BB962C8B-B14F-4D97-AF65-F5344CB8AC3E}">
        <p14:creationId xmlns:p14="http://schemas.microsoft.com/office/powerpoint/2010/main" val="197355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52B93428-B68B-4200-B72B-EAF49F3B894B}" type="datetimeFigureOut">
              <a:rPr lang="nl-BE" smtClean="0"/>
              <a:t>30/03/2021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CC4D347-20F6-4088-8E81-415583FAAA26}" type="slidenum">
              <a:rPr lang="nl-BE" smtClean="0"/>
              <a:t>‹nr.›</a:t>
            </a:fld>
            <a:endParaRPr lang="nl-BE"/>
          </a:p>
        </p:txBody>
      </p:sp>
      <p:sp>
        <p:nvSpPr>
          <p:cNvPr id="10"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Flanders</a:t>
            </a:r>
          </a:p>
        </p:txBody>
      </p:sp>
    </p:spTree>
    <p:extLst>
      <p:ext uri="{BB962C8B-B14F-4D97-AF65-F5344CB8AC3E}">
        <p14:creationId xmlns:p14="http://schemas.microsoft.com/office/powerpoint/2010/main" val="72406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52B93428-B68B-4200-B72B-EAF49F3B894B}" type="datetimeFigureOut">
              <a:rPr lang="nl-BE" smtClean="0"/>
              <a:t>30/03/2021</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DCC4D347-20F6-4088-8E81-415583FAAA26}" type="slidenum">
              <a:rPr lang="nl-BE" smtClean="0"/>
              <a:t>‹nr.›</a:t>
            </a:fld>
            <a:endParaRPr lang="nl-BE"/>
          </a:p>
        </p:txBody>
      </p:sp>
      <p:sp>
        <p:nvSpPr>
          <p:cNvPr id="10"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Flanders</a:t>
            </a:r>
          </a:p>
        </p:txBody>
      </p:sp>
    </p:spTree>
    <p:extLst>
      <p:ext uri="{BB962C8B-B14F-4D97-AF65-F5344CB8AC3E}">
        <p14:creationId xmlns:p14="http://schemas.microsoft.com/office/powerpoint/2010/main" val="206351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52B93428-B68B-4200-B72B-EAF49F3B894B}" type="datetimeFigureOut">
              <a:rPr lang="nl-BE" smtClean="0"/>
              <a:t>30/03/2021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DCC4D347-20F6-4088-8E81-415583FAAA26}" type="slidenum">
              <a:rPr lang="nl-BE" smtClean="0"/>
              <a:t>‹nr.›</a:t>
            </a:fld>
            <a:endParaRPr lang="nl-BE"/>
          </a:p>
        </p:txBody>
      </p:sp>
      <p:sp>
        <p:nvSpPr>
          <p:cNvPr id="6"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Flanders</a:t>
            </a:r>
          </a:p>
        </p:txBody>
      </p:sp>
    </p:spTree>
    <p:extLst>
      <p:ext uri="{BB962C8B-B14F-4D97-AF65-F5344CB8AC3E}">
        <p14:creationId xmlns:p14="http://schemas.microsoft.com/office/powerpoint/2010/main" val="334639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2B93428-B68B-4200-B72B-EAF49F3B894B}" type="datetimeFigureOut">
              <a:rPr lang="nl-BE" smtClean="0"/>
              <a:t>30/03/2021</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CC4D347-20F6-4088-8E81-415583FAAA26}" type="slidenum">
              <a:rPr lang="nl-BE" smtClean="0"/>
              <a:t>‹nr.›</a:t>
            </a:fld>
            <a:endParaRPr lang="nl-BE"/>
          </a:p>
        </p:txBody>
      </p:sp>
      <p:sp>
        <p:nvSpPr>
          <p:cNvPr id="5"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Flanders</a:t>
            </a:r>
          </a:p>
        </p:txBody>
      </p:sp>
    </p:spTree>
    <p:extLst>
      <p:ext uri="{BB962C8B-B14F-4D97-AF65-F5344CB8AC3E}">
        <p14:creationId xmlns:p14="http://schemas.microsoft.com/office/powerpoint/2010/main" val="262249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2B93428-B68B-4200-B72B-EAF49F3B894B}" type="datetimeFigureOut">
              <a:rPr lang="nl-BE" smtClean="0"/>
              <a:t>30/03/2021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CC4D347-20F6-4088-8E81-415583FAAA26}" type="slidenum">
              <a:rPr lang="nl-BE" smtClean="0"/>
              <a:t>‹nr.›</a:t>
            </a:fld>
            <a:endParaRPr lang="nl-BE"/>
          </a:p>
        </p:txBody>
      </p:sp>
      <p:sp>
        <p:nvSpPr>
          <p:cNvPr id="8"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Flanders</a:t>
            </a:r>
          </a:p>
        </p:txBody>
      </p:sp>
    </p:spTree>
    <p:extLst>
      <p:ext uri="{BB962C8B-B14F-4D97-AF65-F5344CB8AC3E}">
        <p14:creationId xmlns:p14="http://schemas.microsoft.com/office/powerpoint/2010/main" val="25105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2B93428-B68B-4200-B72B-EAF49F3B894B}" type="datetimeFigureOut">
              <a:rPr lang="nl-BE" smtClean="0"/>
              <a:t>30/03/2021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CC4D347-20F6-4088-8E81-415583FAAA26}" type="slidenum">
              <a:rPr lang="nl-BE" smtClean="0"/>
              <a:t>‹nr.›</a:t>
            </a:fld>
            <a:endParaRPr lang="nl-BE"/>
          </a:p>
        </p:txBody>
      </p:sp>
      <p:sp>
        <p:nvSpPr>
          <p:cNvPr id="8"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Flanders</a:t>
            </a:r>
          </a:p>
        </p:txBody>
      </p:sp>
    </p:spTree>
    <p:extLst>
      <p:ext uri="{BB962C8B-B14F-4D97-AF65-F5344CB8AC3E}">
        <p14:creationId xmlns:p14="http://schemas.microsoft.com/office/powerpoint/2010/main" val="101123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93428-B68B-4200-B72B-EAF49F3B894B}" type="datetimeFigureOut">
              <a:rPr lang="nl-BE" smtClean="0"/>
              <a:t>30/03/2021</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4D347-20F6-4088-8E81-415583FAAA26}" type="slidenum">
              <a:rPr lang="nl-BE" smtClean="0"/>
              <a:t>‹nr.›</a:t>
            </a:fld>
            <a:endParaRPr lang="nl-BE"/>
          </a:p>
        </p:txBody>
      </p:sp>
      <p:pic>
        <p:nvPicPr>
          <p:cNvPr id="7" name="Afbeelding 6" descr="cid:image001.png@01D223DB.CCD81950"/>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67852" y="6326832"/>
            <a:ext cx="2717800" cy="412750"/>
          </a:xfrm>
          <a:prstGeom prst="rect">
            <a:avLst/>
          </a:prstGeom>
          <a:noFill/>
          <a:ln>
            <a:noFill/>
          </a:ln>
        </p:spPr>
      </p:pic>
      <p:pic>
        <p:nvPicPr>
          <p:cNvPr id="8" name="Afbeelding 7" descr="Combinatielogo_VLAIO"/>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60076" y="6292133"/>
            <a:ext cx="2019300" cy="476250"/>
          </a:xfrm>
          <a:prstGeom prst="rect">
            <a:avLst/>
          </a:prstGeom>
          <a:noFill/>
          <a:ln>
            <a:noFill/>
          </a:ln>
        </p:spPr>
      </p:pic>
      <p:sp>
        <p:nvSpPr>
          <p:cNvPr id="9" name="Tijdelijke aanduiding voor voettekst 4"/>
          <p:cNvSpPr txBox="1">
            <a:spLocks/>
          </p:cNvSpPr>
          <p:nvPr userDrawn="1"/>
        </p:nvSpPr>
        <p:spPr>
          <a:xfrm>
            <a:off x="483872" y="6347696"/>
            <a:ext cx="4114800" cy="365125"/>
          </a:xfrm>
          <a:prstGeom prst="rect">
            <a:avLst/>
          </a:prstGeom>
        </p:spPr>
        <p:txBody>
          <a:bodyPr vert="horz" lIns="91440" tIns="45720" rIns="91440" bIns="45720" rtlCol="0" anchor="ctr"/>
          <a:lstStyle>
            <a:defPPr>
              <a:defRPr lang="nl-BE"/>
            </a:defPPr>
            <a:lvl1pPr marL="0" algn="ctr" defTabSz="914400" rtl="0" eaLnBrk="1" latinLnBrk="0" hangingPunct="1">
              <a:defRPr sz="2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NCP </a:t>
            </a:r>
            <a:r>
              <a:rPr lang="nl-BE" err="1"/>
              <a:t>Flanders</a:t>
            </a:r>
            <a:endParaRPr lang="nl-BE"/>
          </a:p>
        </p:txBody>
      </p:sp>
    </p:spTree>
    <p:extLst>
      <p:ext uri="{BB962C8B-B14F-4D97-AF65-F5344CB8AC3E}">
        <p14:creationId xmlns:p14="http://schemas.microsoft.com/office/powerpoint/2010/main" val="8990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c.europa.eu/info/funding-tenders/opportunities/docs/2021-2027/horizon/temp-form/af/af_he-ria-ia_en.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open-research-europe.ec.europa.e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info/research-and-innovation/strategy/gender-equality-research-and-innovation_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ec.europa.eu/info/sites/info/files/research_and_innovation/strategy_on_research_and_innovation/documents/ec_rtd_gender-equality-factsheet.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ncpflanders.be/" TargetMode="External"/><Relationship Id="rId2" Type="http://schemas.openxmlformats.org/officeDocument/2006/relationships/hyperlink" Target="https://ec.europa.eu/research/participants/docs/h2020-funding-guide/other/event210324.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wi-vlaanderen.be/onze-opdracht/excellerend-onderzoek/internationale-samenwerking/europees-kaderprogramma/horizon-2020" TargetMode="External"/><Relationship Id="rId2" Type="http://schemas.openxmlformats.org/officeDocument/2006/relationships/hyperlink" Target="https://ncpflanders.be/other-support-services/funding-support-offices" TargetMode="External"/><Relationship Id="rId1" Type="http://schemas.openxmlformats.org/officeDocument/2006/relationships/slideLayout" Target="../slideLayouts/slideLayout2.xml"/><Relationship Id="rId4" Type="http://schemas.openxmlformats.org/officeDocument/2006/relationships/hyperlink" Target="https://ncpflanders.be/our-services/other-support-service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en.ec.europa.eu/"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Ul36RzlVqP8" TargetMode="External"/><Relationship Id="rId1" Type="http://schemas.openxmlformats.org/officeDocument/2006/relationships/slideLayout" Target="../slideLayouts/slideLayout6.xml"/><Relationship Id="rId6" Type="http://schemas.openxmlformats.org/officeDocument/2006/relationships/hyperlink" Target="https://een.ec.europa.eu/tools/services/ExpressionOfInterest/Customer/Create?shid=32db25cb-726f-43b0-8b5f-7742d0935799" TargetMode="External"/><Relationship Id="rId5" Type="http://schemas.openxmlformats.org/officeDocument/2006/relationships/hyperlink" Target="https://een.ec.europa.eu/partners" TargetMode="Externa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een.ec.europa.eu/events?f%5B0%5D=field_eventstartdate%3Anext_year" TargetMode="External"/><Relationship Id="rId2" Type="http://schemas.openxmlformats.org/officeDocument/2006/relationships/hyperlink" Target="https://www.enterpriseeuropevlaanderen.be/agenda-internationale-bedrijvencontactdagen" TargetMode="Externa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hyperlink" Target="https://events.b2match.co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hyperlink" Target="https://www.enterpriseeuropevlaanderen.be/contact" TargetMode="Externa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hyperlink" Target="http://www.ncpflanders.be/tea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eufundingoverview.b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5894" y="1714032"/>
            <a:ext cx="7325903" cy="1600438"/>
          </a:xfrm>
        </p:spPr>
        <p:txBody>
          <a:bodyPr>
            <a:normAutofit fontScale="90000"/>
          </a:bodyPr>
          <a:lstStyle/>
          <a:p>
            <a:r>
              <a:rPr lang="nl-NL" sz="88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t>Horizon Europe</a:t>
            </a:r>
            <a:br>
              <a:rPr lang="nl-NL" sz="88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br>
            <a:r>
              <a:rPr lang="nl-NL" sz="4000" b="1" dirty="0">
                <a:ln w="9525">
                  <a:solidFill>
                    <a:prstClr val="white"/>
                  </a:solidFill>
                  <a:prstDash val="solid"/>
                </a:ln>
                <a:solidFill>
                  <a:schemeClr val="accent1"/>
                </a:solidFill>
                <a:effectLst>
                  <a:outerShdw blurRad="12700" dist="38100" dir="2700000" algn="tl" rotWithShape="0">
                    <a:prstClr val="white">
                      <a:lumMod val="50000"/>
                    </a:prstClr>
                  </a:outerShdw>
                </a:effectLst>
                <a:cs typeface="Calibri Light"/>
              </a:rPr>
              <a:t>in a nutshell</a:t>
            </a:r>
            <a:endParaRPr lang="nl-BE" sz="8800" dirty="0"/>
          </a:p>
        </p:txBody>
      </p:sp>
      <p:pic>
        <p:nvPicPr>
          <p:cNvPr id="1026" name="Picture 2" descr="European Research and Innovation Days – Our Thematic Hub about...">
            <a:extLst>
              <a:ext uri="{FF2B5EF4-FFF2-40B4-BE49-F238E27FC236}">
                <a16:creationId xmlns:a16="http://schemas.microsoft.com/office/drawing/2014/main" id="{554BF8D8-60E2-4755-98FE-A5BE18847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668" y="0"/>
            <a:ext cx="3752850" cy="522922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E9E277F2-77B2-47ED-AF3E-45D5FBF96CCB}"/>
              </a:ext>
            </a:extLst>
          </p:cNvPr>
          <p:cNvSpPr txBox="1"/>
          <p:nvPr/>
        </p:nvSpPr>
        <p:spPr>
          <a:xfrm>
            <a:off x="599660" y="5768008"/>
            <a:ext cx="8093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dirty="0"/>
              <a:t>The content of </a:t>
            </a:r>
            <a:r>
              <a:rPr lang="nl-NL" i="1" dirty="0" err="1"/>
              <a:t>this</a:t>
            </a:r>
            <a:r>
              <a:rPr lang="nl-NL" i="1" dirty="0"/>
              <a:t> </a:t>
            </a:r>
            <a:r>
              <a:rPr lang="nl-NL" i="1" dirty="0" err="1"/>
              <a:t>presentation</a:t>
            </a:r>
            <a:r>
              <a:rPr lang="nl-NL" i="1" dirty="0"/>
              <a:t> is </a:t>
            </a:r>
            <a:r>
              <a:rPr lang="nl-NL" i="1" dirty="0" err="1"/>
              <a:t>preliminary</a:t>
            </a:r>
            <a:r>
              <a:rPr lang="nl-NL" i="1" dirty="0"/>
              <a:t> </a:t>
            </a:r>
            <a:r>
              <a:rPr lang="nl-NL" i="1" dirty="0" err="1"/>
              <a:t>and</a:t>
            </a:r>
            <a:r>
              <a:rPr lang="nl-NL" i="1" dirty="0"/>
              <a:t> </a:t>
            </a:r>
            <a:r>
              <a:rPr lang="nl-NL" i="1" dirty="0" err="1"/>
              <a:t>may</a:t>
            </a:r>
            <a:r>
              <a:rPr lang="nl-NL" i="1" dirty="0"/>
              <a:t> </a:t>
            </a:r>
            <a:r>
              <a:rPr lang="nl-NL" i="1" dirty="0" err="1"/>
              <a:t>be</a:t>
            </a:r>
            <a:r>
              <a:rPr lang="nl-NL" i="1" dirty="0"/>
              <a:t> subject </a:t>
            </a:r>
            <a:r>
              <a:rPr lang="nl-NL" i="1" dirty="0" err="1"/>
              <a:t>to</a:t>
            </a:r>
            <a:r>
              <a:rPr lang="nl-NL" i="1" dirty="0"/>
              <a:t> change</a:t>
            </a:r>
          </a:p>
        </p:txBody>
      </p:sp>
    </p:spTree>
    <p:extLst>
      <p:ext uri="{BB962C8B-B14F-4D97-AF65-F5344CB8AC3E}">
        <p14:creationId xmlns:p14="http://schemas.microsoft.com/office/powerpoint/2010/main" val="99260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12646" y="1463156"/>
            <a:ext cx="10515600" cy="4351338"/>
          </a:xfrm>
        </p:spPr>
        <p:txBody>
          <a:bodyPr/>
          <a:lstStyle/>
          <a:p>
            <a:r>
              <a:rPr lang="nl-BE"/>
              <a:t>Five actions </a:t>
            </a:r>
            <a:r>
              <a:rPr lang="nl-BE" err="1"/>
              <a:t>under</a:t>
            </a:r>
            <a:r>
              <a:rPr lang="nl-BE"/>
              <a:t> 2021-2022 </a:t>
            </a:r>
            <a:r>
              <a:rPr lang="nl-BE" err="1"/>
              <a:t>work</a:t>
            </a:r>
            <a:r>
              <a:rPr lang="nl-BE"/>
              <a:t> </a:t>
            </a:r>
            <a:r>
              <a:rPr lang="nl-BE" err="1"/>
              <a:t>programme</a:t>
            </a:r>
            <a:endParaRPr lang="nl-BE"/>
          </a:p>
          <a:p>
            <a:pPr marL="0" indent="0">
              <a:buNone/>
            </a:pPr>
            <a:endParaRPr lang="nl-BE"/>
          </a:p>
          <a:p>
            <a:pPr lvl="1"/>
            <a:r>
              <a:rPr lang="nl-BE" err="1"/>
              <a:t>Doctoral</a:t>
            </a:r>
            <a:r>
              <a:rPr lang="nl-BE"/>
              <a:t> Networks: </a:t>
            </a:r>
            <a:r>
              <a:rPr lang="nl-BE" err="1"/>
              <a:t>networks</a:t>
            </a:r>
            <a:r>
              <a:rPr lang="nl-BE"/>
              <a:t> training </a:t>
            </a:r>
            <a:r>
              <a:rPr lang="nl-BE" err="1"/>
              <a:t>doctoral</a:t>
            </a:r>
            <a:r>
              <a:rPr lang="nl-BE"/>
              <a:t> </a:t>
            </a:r>
            <a:r>
              <a:rPr lang="nl-BE" err="1"/>
              <a:t>candidates</a:t>
            </a:r>
            <a:r>
              <a:rPr lang="nl-BE"/>
              <a:t>, in </a:t>
            </a:r>
            <a:r>
              <a:rPr lang="nl-BE" err="1"/>
              <a:t>and</a:t>
            </a:r>
            <a:r>
              <a:rPr lang="nl-BE"/>
              <a:t> </a:t>
            </a:r>
            <a:r>
              <a:rPr lang="nl-BE" err="1"/>
              <a:t>outside</a:t>
            </a:r>
            <a:r>
              <a:rPr lang="nl-BE"/>
              <a:t> </a:t>
            </a:r>
            <a:r>
              <a:rPr lang="nl-BE" err="1"/>
              <a:t>academia</a:t>
            </a:r>
            <a:r>
              <a:rPr lang="nl-BE"/>
              <a:t> </a:t>
            </a:r>
          </a:p>
          <a:p>
            <a:pPr lvl="1"/>
            <a:r>
              <a:rPr lang="nl-BE" err="1"/>
              <a:t>Postdoctoral</a:t>
            </a:r>
            <a:r>
              <a:rPr lang="nl-BE"/>
              <a:t> Fellowships: support </a:t>
            </a:r>
            <a:r>
              <a:rPr lang="nl-BE" err="1"/>
              <a:t>to</a:t>
            </a:r>
            <a:r>
              <a:rPr lang="nl-BE"/>
              <a:t> </a:t>
            </a:r>
            <a:r>
              <a:rPr lang="nl-BE" err="1"/>
              <a:t>postdoctoral</a:t>
            </a:r>
            <a:r>
              <a:rPr lang="nl-BE"/>
              <a:t> </a:t>
            </a:r>
            <a:r>
              <a:rPr lang="nl-BE" err="1"/>
              <a:t>researchers</a:t>
            </a:r>
            <a:endParaRPr lang="nl-BE"/>
          </a:p>
          <a:p>
            <a:pPr lvl="1"/>
            <a:r>
              <a:rPr lang="nl-BE" err="1"/>
              <a:t>Staff</a:t>
            </a:r>
            <a:r>
              <a:rPr lang="nl-BE"/>
              <a:t> Exchanges: support </a:t>
            </a:r>
            <a:r>
              <a:rPr lang="nl-BE" err="1"/>
              <a:t>to</a:t>
            </a:r>
            <a:r>
              <a:rPr lang="nl-BE"/>
              <a:t> </a:t>
            </a:r>
            <a:r>
              <a:rPr lang="nl-BE" err="1"/>
              <a:t>any</a:t>
            </a:r>
            <a:r>
              <a:rPr lang="nl-BE"/>
              <a:t> type of research (-</a:t>
            </a:r>
            <a:r>
              <a:rPr lang="nl-BE" err="1"/>
              <a:t>related</a:t>
            </a:r>
            <a:r>
              <a:rPr lang="nl-BE"/>
              <a:t>) </a:t>
            </a:r>
            <a:r>
              <a:rPr lang="nl-BE" err="1"/>
              <a:t>staff</a:t>
            </a:r>
            <a:endParaRPr lang="nl-BE"/>
          </a:p>
          <a:p>
            <a:pPr lvl="1"/>
            <a:r>
              <a:rPr lang="nl-BE" err="1"/>
              <a:t>Cofund</a:t>
            </a:r>
            <a:r>
              <a:rPr lang="nl-BE"/>
              <a:t>: co-</a:t>
            </a:r>
            <a:r>
              <a:rPr lang="nl-BE" err="1"/>
              <a:t>funding</a:t>
            </a:r>
            <a:r>
              <a:rPr lang="nl-BE"/>
              <a:t> </a:t>
            </a:r>
            <a:r>
              <a:rPr lang="nl-BE" err="1"/>
              <a:t>doctoral</a:t>
            </a:r>
            <a:r>
              <a:rPr lang="nl-BE"/>
              <a:t> </a:t>
            </a:r>
            <a:r>
              <a:rPr lang="nl-BE" err="1"/>
              <a:t>and</a:t>
            </a:r>
            <a:r>
              <a:rPr lang="nl-BE"/>
              <a:t> </a:t>
            </a:r>
            <a:r>
              <a:rPr lang="nl-BE" err="1"/>
              <a:t>postdoctoral</a:t>
            </a:r>
            <a:r>
              <a:rPr lang="nl-BE"/>
              <a:t> training </a:t>
            </a:r>
            <a:r>
              <a:rPr lang="nl-BE" err="1"/>
              <a:t>programmes</a:t>
            </a:r>
            <a:endParaRPr lang="nl-BE"/>
          </a:p>
          <a:p>
            <a:pPr lvl="1"/>
            <a:r>
              <a:rPr lang="nl-BE"/>
              <a:t>MSCA </a:t>
            </a:r>
            <a:r>
              <a:rPr lang="nl-BE" err="1"/>
              <a:t>and</a:t>
            </a:r>
            <a:r>
              <a:rPr lang="nl-BE"/>
              <a:t> </a:t>
            </a:r>
            <a:r>
              <a:rPr lang="nl-BE" err="1"/>
              <a:t>Citizens</a:t>
            </a:r>
            <a:r>
              <a:rPr lang="nl-BE"/>
              <a:t>: public </a:t>
            </a:r>
            <a:r>
              <a:rPr lang="nl-BE" err="1"/>
              <a:t>outreach</a:t>
            </a:r>
            <a:r>
              <a:rPr lang="nl-BE"/>
              <a:t> events</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3701" y="4412309"/>
            <a:ext cx="1168741" cy="1542256"/>
          </a:xfrm>
          <a:prstGeom prst="rect">
            <a:avLst/>
          </a:prstGeom>
        </p:spPr>
      </p:pic>
      <p:sp>
        <p:nvSpPr>
          <p:cNvPr id="5" name="Cloud 10">
            <a:extLst>
              <a:ext uri="{FF2B5EF4-FFF2-40B4-BE49-F238E27FC236}">
                <a16:creationId xmlns:a16="http://schemas.microsoft.com/office/drawing/2014/main" id="{5E1FCB6A-DBAF-4089-A8F7-32B99A530EDA}"/>
              </a:ext>
            </a:extLst>
          </p:cNvPr>
          <p:cNvSpPr/>
          <p:nvPr/>
        </p:nvSpPr>
        <p:spPr>
          <a:xfrm>
            <a:off x="10236530" y="15512"/>
            <a:ext cx="1866261"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~€1.66 </a:t>
            </a:r>
            <a:r>
              <a:rPr lang="nl-BE" err="1"/>
              <a:t>bn</a:t>
            </a:r>
            <a:endParaRPr lang="nl-BE"/>
          </a:p>
          <a:p>
            <a:pPr algn="ctr"/>
            <a:r>
              <a:rPr lang="nl-BE"/>
              <a:t>2021/22</a:t>
            </a:r>
          </a:p>
        </p:txBody>
      </p:sp>
      <p:sp>
        <p:nvSpPr>
          <p:cNvPr id="6"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1</a:t>
            </a:r>
            <a:r>
              <a:rPr lang="en-GB" sz="3200" b="1"/>
              <a:t> – Excellent Science</a:t>
            </a:r>
          </a:p>
        </p:txBody>
      </p:sp>
      <p:sp>
        <p:nvSpPr>
          <p:cNvPr id="7" name="Title 1">
            <a:extLst>
              <a:ext uri="{FF2B5EF4-FFF2-40B4-BE49-F238E27FC236}">
                <a16:creationId xmlns:a16="http://schemas.microsoft.com/office/drawing/2014/main" id="{62CD4DC6-A981-4013-AE50-7137CCD5442B}"/>
              </a:ext>
            </a:extLst>
          </p:cNvPr>
          <p:cNvSpPr txBox="1">
            <a:spLocks/>
          </p:cNvSpPr>
          <p:nvPr/>
        </p:nvSpPr>
        <p:spPr>
          <a:xfrm>
            <a:off x="331958" y="582973"/>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a:t>Marie </a:t>
            </a:r>
            <a:r>
              <a:rPr lang="nl-BE" sz="3200" b="1" err="1"/>
              <a:t>Skłodowska</a:t>
            </a:r>
            <a:r>
              <a:rPr lang="nl-BE" sz="3200" b="1"/>
              <a:t>-Curie Actions (MSCA)</a:t>
            </a:r>
            <a:endParaRPr lang="en-GB" sz="3200" b="1"/>
          </a:p>
        </p:txBody>
      </p:sp>
    </p:spTree>
    <p:extLst>
      <p:ext uri="{BB962C8B-B14F-4D97-AF65-F5344CB8AC3E}">
        <p14:creationId xmlns:p14="http://schemas.microsoft.com/office/powerpoint/2010/main" val="276766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12646" y="1430628"/>
            <a:ext cx="10515600" cy="4351338"/>
          </a:xfrm>
        </p:spPr>
        <p:txBody>
          <a:bodyPr/>
          <a:lstStyle/>
          <a:p>
            <a:r>
              <a:rPr lang="nl-BE"/>
              <a:t>Five </a:t>
            </a:r>
            <a:r>
              <a:rPr lang="nl-BE" err="1"/>
              <a:t>destinations</a:t>
            </a:r>
            <a:r>
              <a:rPr lang="nl-BE"/>
              <a:t> </a:t>
            </a:r>
            <a:r>
              <a:rPr lang="nl-BE" err="1"/>
              <a:t>under</a:t>
            </a:r>
            <a:r>
              <a:rPr lang="nl-BE"/>
              <a:t> 2021-2022 </a:t>
            </a:r>
            <a:r>
              <a:rPr lang="nl-BE" err="1"/>
              <a:t>work</a:t>
            </a:r>
            <a:r>
              <a:rPr lang="nl-BE"/>
              <a:t> </a:t>
            </a:r>
            <a:r>
              <a:rPr lang="nl-BE" err="1"/>
              <a:t>programme</a:t>
            </a:r>
            <a:r>
              <a:rPr lang="nl-BE"/>
              <a:t> </a:t>
            </a:r>
          </a:p>
          <a:p>
            <a:pPr lvl="1"/>
            <a:r>
              <a:rPr lang="nl-BE" err="1"/>
              <a:t>Developing</a:t>
            </a:r>
            <a:r>
              <a:rPr lang="nl-BE"/>
              <a:t>, </a:t>
            </a:r>
            <a:r>
              <a:rPr lang="nl-BE" err="1"/>
              <a:t>consolidating</a:t>
            </a:r>
            <a:r>
              <a:rPr lang="nl-BE"/>
              <a:t> </a:t>
            </a:r>
            <a:r>
              <a:rPr lang="nl-BE" err="1"/>
              <a:t>and</a:t>
            </a:r>
            <a:r>
              <a:rPr lang="nl-BE"/>
              <a:t> </a:t>
            </a:r>
            <a:r>
              <a:rPr lang="nl-BE" err="1"/>
              <a:t>optimising</a:t>
            </a:r>
            <a:r>
              <a:rPr lang="nl-BE"/>
              <a:t> European </a:t>
            </a:r>
            <a:r>
              <a:rPr lang="nl-BE" err="1"/>
              <a:t>RIs</a:t>
            </a:r>
            <a:r>
              <a:rPr lang="nl-BE"/>
              <a:t> landscape, </a:t>
            </a:r>
            <a:r>
              <a:rPr lang="nl-BE" err="1"/>
              <a:t>maintaining</a:t>
            </a:r>
            <a:r>
              <a:rPr lang="nl-BE"/>
              <a:t> </a:t>
            </a:r>
            <a:r>
              <a:rPr lang="nl-BE" err="1"/>
              <a:t>global</a:t>
            </a:r>
            <a:r>
              <a:rPr lang="nl-BE"/>
              <a:t> </a:t>
            </a:r>
            <a:r>
              <a:rPr lang="nl-BE" err="1"/>
              <a:t>leadership</a:t>
            </a:r>
            <a:r>
              <a:rPr lang="nl-BE"/>
              <a:t> (3 calls, 8 topics)</a:t>
            </a:r>
          </a:p>
          <a:p>
            <a:pPr lvl="1"/>
            <a:r>
              <a:rPr lang="nl-BE" err="1"/>
              <a:t>Enabling</a:t>
            </a:r>
            <a:r>
              <a:rPr lang="nl-BE"/>
              <a:t> </a:t>
            </a:r>
            <a:r>
              <a:rPr lang="nl-BE" err="1"/>
              <a:t>an</a:t>
            </a:r>
            <a:r>
              <a:rPr lang="nl-BE"/>
              <a:t> </a:t>
            </a:r>
            <a:r>
              <a:rPr lang="nl-BE" err="1"/>
              <a:t>operational</a:t>
            </a:r>
            <a:r>
              <a:rPr lang="nl-BE"/>
              <a:t>, open </a:t>
            </a:r>
            <a:r>
              <a:rPr lang="nl-BE" err="1"/>
              <a:t>and</a:t>
            </a:r>
            <a:r>
              <a:rPr lang="nl-BE"/>
              <a:t> FAIR EOSC system (2 calls, 11 topics)</a:t>
            </a:r>
          </a:p>
          <a:p>
            <a:pPr lvl="1"/>
            <a:r>
              <a:rPr lang="nl-BE"/>
              <a:t>RI services </a:t>
            </a:r>
            <a:r>
              <a:rPr lang="nl-BE" err="1"/>
              <a:t>to</a:t>
            </a:r>
            <a:r>
              <a:rPr lang="nl-BE"/>
              <a:t> support health research, </a:t>
            </a:r>
            <a:r>
              <a:rPr lang="nl-BE" err="1"/>
              <a:t>accelerate</a:t>
            </a:r>
            <a:r>
              <a:rPr lang="nl-BE"/>
              <a:t> </a:t>
            </a:r>
            <a:r>
              <a:rPr lang="nl-BE" err="1"/>
              <a:t>the</a:t>
            </a:r>
            <a:r>
              <a:rPr lang="nl-BE"/>
              <a:t> green </a:t>
            </a:r>
            <a:r>
              <a:rPr lang="nl-BE" err="1"/>
              <a:t>and</a:t>
            </a:r>
            <a:r>
              <a:rPr lang="nl-BE"/>
              <a:t> digital </a:t>
            </a:r>
            <a:r>
              <a:rPr lang="nl-BE" err="1"/>
              <a:t>transformation</a:t>
            </a:r>
            <a:r>
              <a:rPr lang="nl-BE"/>
              <a:t>, </a:t>
            </a:r>
            <a:r>
              <a:rPr lang="nl-BE" err="1"/>
              <a:t>and</a:t>
            </a:r>
            <a:r>
              <a:rPr lang="nl-BE"/>
              <a:t> advance frontier </a:t>
            </a:r>
            <a:r>
              <a:rPr lang="nl-BE" err="1"/>
              <a:t>knowledge</a:t>
            </a:r>
            <a:r>
              <a:rPr lang="nl-BE"/>
              <a:t> (3 calls, 9 topics)</a:t>
            </a:r>
          </a:p>
          <a:p>
            <a:pPr lvl="1"/>
            <a:r>
              <a:rPr lang="nl-BE"/>
              <a:t>Next </a:t>
            </a:r>
            <a:r>
              <a:rPr lang="nl-BE" err="1"/>
              <a:t>generation</a:t>
            </a:r>
            <a:r>
              <a:rPr lang="nl-BE"/>
              <a:t> of </a:t>
            </a:r>
            <a:r>
              <a:rPr lang="nl-BE" err="1"/>
              <a:t>scientific</a:t>
            </a:r>
            <a:r>
              <a:rPr lang="nl-BE"/>
              <a:t> </a:t>
            </a:r>
            <a:r>
              <a:rPr lang="nl-BE" err="1"/>
              <a:t>instrumentation</a:t>
            </a:r>
            <a:r>
              <a:rPr lang="nl-BE"/>
              <a:t>, tools </a:t>
            </a:r>
            <a:r>
              <a:rPr lang="nl-BE" err="1"/>
              <a:t>and</a:t>
            </a:r>
            <a:r>
              <a:rPr lang="nl-BE"/>
              <a:t> </a:t>
            </a:r>
            <a:r>
              <a:rPr lang="nl-BE" err="1"/>
              <a:t>methods</a:t>
            </a:r>
            <a:r>
              <a:rPr lang="nl-BE"/>
              <a:t> </a:t>
            </a:r>
            <a:r>
              <a:rPr lang="nl-BE" err="1"/>
              <a:t>and</a:t>
            </a:r>
            <a:r>
              <a:rPr lang="nl-BE"/>
              <a:t> </a:t>
            </a:r>
            <a:r>
              <a:rPr lang="nl-BE" err="1"/>
              <a:t>advanced</a:t>
            </a:r>
            <a:r>
              <a:rPr lang="nl-BE"/>
              <a:t> digital </a:t>
            </a:r>
            <a:r>
              <a:rPr lang="nl-BE" err="1"/>
              <a:t>solutions</a:t>
            </a:r>
            <a:r>
              <a:rPr lang="nl-BE"/>
              <a:t> (2 calls, 2 topics)</a:t>
            </a:r>
          </a:p>
          <a:p>
            <a:pPr lvl="1"/>
            <a:r>
              <a:rPr lang="nl-BE"/>
              <a:t>Network </a:t>
            </a:r>
            <a:r>
              <a:rPr lang="nl-BE" err="1"/>
              <a:t>connectivity</a:t>
            </a:r>
            <a:r>
              <a:rPr lang="nl-BE"/>
              <a:t> in Research </a:t>
            </a:r>
            <a:r>
              <a:rPr lang="nl-BE" err="1"/>
              <a:t>and</a:t>
            </a:r>
            <a:r>
              <a:rPr lang="nl-BE"/>
              <a:t> </a:t>
            </a:r>
            <a:r>
              <a:rPr lang="nl-BE" err="1"/>
              <a:t>Education</a:t>
            </a:r>
            <a:r>
              <a:rPr lang="nl-BE"/>
              <a:t> – </a:t>
            </a:r>
            <a:r>
              <a:rPr lang="nl-BE" err="1"/>
              <a:t>Enabling</a:t>
            </a:r>
            <a:r>
              <a:rPr lang="nl-BE"/>
              <a:t> </a:t>
            </a:r>
            <a:r>
              <a:rPr lang="nl-BE" err="1"/>
              <a:t>collaboration</a:t>
            </a:r>
            <a:r>
              <a:rPr lang="nl-BE"/>
              <a:t> without </a:t>
            </a:r>
            <a:r>
              <a:rPr lang="nl-BE" err="1"/>
              <a:t>boundaries</a:t>
            </a:r>
            <a:r>
              <a:rPr lang="nl-BE"/>
              <a:t> (1 call, 1 topic)</a:t>
            </a:r>
          </a:p>
          <a:p>
            <a:pPr marL="228600" lvl="1">
              <a:spcBef>
                <a:spcPts val="1000"/>
              </a:spcBef>
            </a:pPr>
            <a:r>
              <a:rPr lang="nl-BE" sz="2800" err="1"/>
              <a:t>Other</a:t>
            </a:r>
            <a:r>
              <a:rPr lang="nl-BE" sz="2800"/>
              <a:t> actions </a:t>
            </a:r>
            <a:r>
              <a:rPr lang="nl-BE" sz="2800" err="1"/>
              <a:t>not</a:t>
            </a:r>
            <a:r>
              <a:rPr lang="nl-BE" sz="2800"/>
              <a:t> subject </a:t>
            </a:r>
            <a:r>
              <a:rPr lang="nl-BE" sz="2800" err="1"/>
              <a:t>to</a:t>
            </a:r>
            <a:r>
              <a:rPr lang="nl-BE" sz="2800"/>
              <a:t> calls </a:t>
            </a:r>
            <a:r>
              <a:rPr lang="nl-BE" sz="2800" err="1"/>
              <a:t>for</a:t>
            </a:r>
            <a:r>
              <a:rPr lang="nl-BE" sz="2800"/>
              <a:t> </a:t>
            </a:r>
            <a:r>
              <a:rPr lang="nl-BE" sz="2800" err="1"/>
              <a:t>proposals</a:t>
            </a:r>
            <a:endParaRPr lang="nl-BE" sz="2800"/>
          </a:p>
        </p:txBody>
      </p:sp>
      <p:sp>
        <p:nvSpPr>
          <p:cNvPr id="4" name="Cloud 10">
            <a:extLst>
              <a:ext uri="{FF2B5EF4-FFF2-40B4-BE49-F238E27FC236}">
                <a16:creationId xmlns:a16="http://schemas.microsoft.com/office/drawing/2014/main" id="{5E1FCB6A-DBAF-4089-A8F7-32B99A530EDA}"/>
              </a:ext>
            </a:extLst>
          </p:cNvPr>
          <p:cNvSpPr/>
          <p:nvPr/>
        </p:nvSpPr>
        <p:spPr>
          <a:xfrm>
            <a:off x="10414660" y="15512"/>
            <a:ext cx="1688131"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~€587M</a:t>
            </a:r>
          </a:p>
          <a:p>
            <a:pPr algn="ctr"/>
            <a:r>
              <a:rPr lang="nl-BE"/>
              <a:t>2021/22</a:t>
            </a:r>
          </a:p>
        </p:txBody>
      </p:sp>
      <p:sp>
        <p:nvSpPr>
          <p:cNvPr id="5"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1</a:t>
            </a:r>
            <a:r>
              <a:rPr lang="en-GB" sz="3200" b="1"/>
              <a:t> – Excellent Science</a:t>
            </a:r>
          </a:p>
        </p:txBody>
      </p:sp>
      <p:sp>
        <p:nvSpPr>
          <p:cNvPr id="6" name="Title 1">
            <a:extLst>
              <a:ext uri="{FF2B5EF4-FFF2-40B4-BE49-F238E27FC236}">
                <a16:creationId xmlns:a16="http://schemas.microsoft.com/office/drawing/2014/main" id="{62CD4DC6-A981-4013-AE50-7137CCD5442B}"/>
              </a:ext>
            </a:extLst>
          </p:cNvPr>
          <p:cNvSpPr txBox="1">
            <a:spLocks/>
          </p:cNvSpPr>
          <p:nvPr/>
        </p:nvSpPr>
        <p:spPr>
          <a:xfrm>
            <a:off x="331958" y="582973"/>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a:t>Research </a:t>
            </a:r>
            <a:r>
              <a:rPr lang="nl-BE" sz="3200" b="1" err="1"/>
              <a:t>Infrastructures</a:t>
            </a:r>
            <a:r>
              <a:rPr lang="nl-BE" sz="3200" b="1"/>
              <a:t> (RI)</a:t>
            </a:r>
            <a:endParaRPr lang="en-GB" sz="3200" b="1"/>
          </a:p>
        </p:txBody>
      </p:sp>
    </p:spTree>
    <p:extLst>
      <p:ext uri="{BB962C8B-B14F-4D97-AF65-F5344CB8AC3E}">
        <p14:creationId xmlns:p14="http://schemas.microsoft.com/office/powerpoint/2010/main" val="399649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9A2B0C-12C9-4878-BBB5-ED261FE1740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2</a:t>
            </a:r>
            <a:r>
              <a:rPr lang="en-GB" sz="3200" b="1"/>
              <a:t> – Global Challenges and European Industrial </a:t>
            </a:r>
            <a:r>
              <a:rPr lang="en-GB" sz="3200" b="1" err="1"/>
              <a:t>Competitivness</a:t>
            </a:r>
            <a:endParaRPr lang="en-GB" sz="3200" b="1"/>
          </a:p>
        </p:txBody>
      </p:sp>
      <p:sp>
        <p:nvSpPr>
          <p:cNvPr id="13" name="Rectangle 12">
            <a:extLst>
              <a:ext uri="{FF2B5EF4-FFF2-40B4-BE49-F238E27FC236}">
                <a16:creationId xmlns:a16="http://schemas.microsoft.com/office/drawing/2014/main" id="{DFD0EFDB-54E6-49EC-962B-30FD1E9952EE}"/>
              </a:ext>
            </a:extLst>
          </p:cNvPr>
          <p:cNvSpPr/>
          <p:nvPr/>
        </p:nvSpPr>
        <p:spPr>
          <a:xfrm>
            <a:off x="9500659" y="748510"/>
            <a:ext cx="2076450" cy="687522"/>
          </a:xfrm>
          <a:prstGeom prst="rect">
            <a:avLst/>
          </a:prstGeom>
          <a:solidFill>
            <a:srgbClr val="8B3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Budget 2021 - 2027</a:t>
            </a:r>
          </a:p>
        </p:txBody>
      </p:sp>
      <p:pic>
        <p:nvPicPr>
          <p:cNvPr id="21" name="Picture 20">
            <a:extLst>
              <a:ext uri="{FF2B5EF4-FFF2-40B4-BE49-F238E27FC236}">
                <a16:creationId xmlns:a16="http://schemas.microsoft.com/office/drawing/2014/main" id="{A195A1FD-11C1-4861-A4A2-CD8D0B181FAF}"/>
              </a:ext>
            </a:extLst>
          </p:cNvPr>
          <p:cNvPicPr>
            <a:picLocks noChangeAspect="1"/>
          </p:cNvPicPr>
          <p:nvPr/>
        </p:nvPicPr>
        <p:blipFill>
          <a:blip r:embed="rId3"/>
          <a:stretch>
            <a:fillRect/>
          </a:stretch>
        </p:blipFill>
        <p:spPr>
          <a:xfrm>
            <a:off x="1926788" y="1444044"/>
            <a:ext cx="8695217" cy="4540907"/>
          </a:xfrm>
          <a:prstGeom prst="rect">
            <a:avLst/>
          </a:prstGeom>
        </p:spPr>
      </p:pic>
      <p:pic>
        <p:nvPicPr>
          <p:cNvPr id="3" name="Picture 2">
            <a:extLst>
              <a:ext uri="{FF2B5EF4-FFF2-40B4-BE49-F238E27FC236}">
                <a16:creationId xmlns:a16="http://schemas.microsoft.com/office/drawing/2014/main" id="{6F7EFFEE-6257-44F1-ADC9-D4B80E0E37F5}"/>
              </a:ext>
            </a:extLst>
          </p:cNvPr>
          <p:cNvPicPr>
            <a:picLocks noChangeAspect="1"/>
          </p:cNvPicPr>
          <p:nvPr/>
        </p:nvPicPr>
        <p:blipFill>
          <a:blip r:embed="rId4"/>
          <a:stretch>
            <a:fillRect/>
          </a:stretch>
        </p:blipFill>
        <p:spPr>
          <a:xfrm>
            <a:off x="7895913" y="3665327"/>
            <a:ext cx="4228404" cy="2570198"/>
          </a:xfrm>
          <a:prstGeom prst="rect">
            <a:avLst/>
          </a:prstGeom>
          <a:ln w="25400">
            <a:solidFill>
              <a:srgbClr val="FF0000"/>
            </a:solidFill>
          </a:ln>
        </p:spPr>
      </p:pic>
      <p:cxnSp>
        <p:nvCxnSpPr>
          <p:cNvPr id="7" name="Straight Connector 6">
            <a:extLst>
              <a:ext uri="{FF2B5EF4-FFF2-40B4-BE49-F238E27FC236}">
                <a16:creationId xmlns:a16="http://schemas.microsoft.com/office/drawing/2014/main" id="{50F203F8-225E-42DA-BF93-DD38BB24F508}"/>
              </a:ext>
            </a:extLst>
          </p:cNvPr>
          <p:cNvCxnSpPr>
            <a:cxnSpLocks/>
          </p:cNvCxnSpPr>
          <p:nvPr/>
        </p:nvCxnSpPr>
        <p:spPr>
          <a:xfrm>
            <a:off x="7788401" y="2054221"/>
            <a:ext cx="4335916" cy="157288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964241-056B-4AE4-86F3-B1F8CB200DFE}"/>
              </a:ext>
            </a:extLst>
          </p:cNvPr>
          <p:cNvCxnSpPr>
            <a:cxnSpLocks/>
          </p:cNvCxnSpPr>
          <p:nvPr/>
        </p:nvCxnSpPr>
        <p:spPr>
          <a:xfrm>
            <a:off x="4697557" y="4829247"/>
            <a:ext cx="3219283" cy="140627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4433C0-615F-4A8B-A22A-3186044DDED9}"/>
              </a:ext>
            </a:extLst>
          </p:cNvPr>
          <p:cNvSpPr/>
          <p:nvPr/>
        </p:nvSpPr>
        <p:spPr>
          <a:xfrm>
            <a:off x="4697557" y="2054221"/>
            <a:ext cx="3090844" cy="277502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a16="http://schemas.microsoft.com/office/drawing/2014/main" id="{1CBEC7D1-16EC-4F8C-AEF2-2BA90C6F8A7C}"/>
              </a:ext>
            </a:extLst>
          </p:cNvPr>
          <p:cNvSpPr/>
          <p:nvPr/>
        </p:nvSpPr>
        <p:spPr>
          <a:xfrm>
            <a:off x="4056877" y="3990865"/>
            <a:ext cx="1066335" cy="570399"/>
          </a:xfrm>
          <a:prstGeom prst="rect">
            <a:avLst/>
          </a:prstGeom>
          <a:solidFill>
            <a:srgbClr val="8B35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€53.5bn</a:t>
            </a:r>
          </a:p>
        </p:txBody>
      </p:sp>
    </p:spTree>
    <p:extLst>
      <p:ext uri="{BB962C8B-B14F-4D97-AF65-F5344CB8AC3E}">
        <p14:creationId xmlns:p14="http://schemas.microsoft.com/office/powerpoint/2010/main" val="337813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9A2B0C-12C9-4878-BBB5-ED261FE1740B}"/>
              </a:ext>
            </a:extLst>
          </p:cNvPr>
          <p:cNvSpPr txBox="1">
            <a:spLocks/>
          </p:cNvSpPr>
          <p:nvPr/>
        </p:nvSpPr>
        <p:spPr>
          <a:xfrm>
            <a:off x="331958" y="171467"/>
            <a:ext cx="8545861"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2</a:t>
            </a:r>
            <a:r>
              <a:rPr lang="en-GB" sz="3200" b="1"/>
              <a:t> – Cluster 1 - Health</a:t>
            </a:r>
          </a:p>
        </p:txBody>
      </p:sp>
      <p:sp>
        <p:nvSpPr>
          <p:cNvPr id="5" name="Rectangle 4">
            <a:extLst>
              <a:ext uri="{FF2B5EF4-FFF2-40B4-BE49-F238E27FC236}">
                <a16:creationId xmlns:a16="http://schemas.microsoft.com/office/drawing/2014/main" id="{5761E43A-3024-4E2F-9934-609257FA1E0F}"/>
              </a:ext>
            </a:extLst>
          </p:cNvPr>
          <p:cNvSpPr/>
          <p:nvPr/>
        </p:nvSpPr>
        <p:spPr>
          <a:xfrm>
            <a:off x="331958" y="847492"/>
            <a:ext cx="3066585" cy="512955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Aim </a:t>
            </a:r>
          </a:p>
          <a:p>
            <a:endParaRPr lang="en-US" b="1">
              <a:solidFill>
                <a:srgbClr val="0070C0"/>
              </a:solidFill>
            </a:endParaRPr>
          </a:p>
          <a:p>
            <a:pPr marL="285750" indent="-285750">
              <a:buFontTx/>
              <a:buChar char="-"/>
            </a:pPr>
            <a:r>
              <a:rPr lang="en-US" sz="1600">
                <a:solidFill>
                  <a:srgbClr val="0070C0"/>
                </a:solidFill>
              </a:rPr>
              <a:t>To promote and protect </a:t>
            </a:r>
            <a:r>
              <a:rPr lang="en-US" sz="1600" b="1">
                <a:solidFill>
                  <a:srgbClr val="0070C0"/>
                </a:solidFill>
              </a:rPr>
              <a:t>human health</a:t>
            </a:r>
            <a:r>
              <a:rPr lang="en-US" sz="1600">
                <a:solidFill>
                  <a:srgbClr val="0070C0"/>
                </a:solidFill>
              </a:rPr>
              <a:t> and </a:t>
            </a:r>
            <a:r>
              <a:rPr lang="en-US" sz="1600" b="1">
                <a:solidFill>
                  <a:srgbClr val="0070C0"/>
                </a:solidFill>
              </a:rPr>
              <a:t>well-being</a:t>
            </a:r>
            <a:r>
              <a:rPr lang="en-US" sz="1600">
                <a:solidFill>
                  <a:srgbClr val="0070C0"/>
                </a:solidFill>
              </a:rPr>
              <a:t>, </a:t>
            </a:r>
          </a:p>
          <a:p>
            <a:pPr marL="285750" indent="-285750">
              <a:buFontTx/>
              <a:buChar char="-"/>
            </a:pPr>
            <a:r>
              <a:rPr lang="en-US" sz="1600" b="1">
                <a:solidFill>
                  <a:srgbClr val="0070C0"/>
                </a:solidFill>
              </a:rPr>
              <a:t>Prevent diseases </a:t>
            </a:r>
            <a:r>
              <a:rPr lang="en-US" sz="1600">
                <a:solidFill>
                  <a:srgbClr val="0070C0"/>
                </a:solidFill>
              </a:rPr>
              <a:t>and decrease the burden of diseases and disabilities on people and communities, </a:t>
            </a:r>
          </a:p>
          <a:p>
            <a:pPr marL="285750" indent="-285750">
              <a:buFontTx/>
              <a:buChar char="-"/>
            </a:pPr>
            <a:r>
              <a:rPr lang="en-US" sz="1600">
                <a:solidFill>
                  <a:srgbClr val="0070C0"/>
                </a:solidFill>
              </a:rPr>
              <a:t>Support the </a:t>
            </a:r>
            <a:r>
              <a:rPr lang="en-US" sz="1600" b="1">
                <a:solidFill>
                  <a:srgbClr val="0070C0"/>
                </a:solidFill>
              </a:rPr>
              <a:t>transformation</a:t>
            </a:r>
            <a:r>
              <a:rPr lang="en-US" sz="1600">
                <a:solidFill>
                  <a:srgbClr val="0070C0"/>
                </a:solidFill>
              </a:rPr>
              <a:t> of </a:t>
            </a:r>
            <a:r>
              <a:rPr lang="en-US" sz="1600" b="1">
                <a:solidFill>
                  <a:srgbClr val="0070C0"/>
                </a:solidFill>
              </a:rPr>
              <a:t>health care systems </a:t>
            </a:r>
          </a:p>
          <a:p>
            <a:pPr marL="285750" indent="-285750">
              <a:buFontTx/>
              <a:buChar char="-"/>
            </a:pPr>
            <a:r>
              <a:rPr lang="en-US" sz="1600" b="1">
                <a:solidFill>
                  <a:srgbClr val="0070C0"/>
                </a:solidFill>
              </a:rPr>
              <a:t>Foster</a:t>
            </a:r>
            <a:r>
              <a:rPr lang="en-US" sz="1600">
                <a:solidFill>
                  <a:srgbClr val="0070C0"/>
                </a:solidFill>
              </a:rPr>
              <a:t> an innovative, sustainable and globally competitive </a:t>
            </a:r>
            <a:r>
              <a:rPr lang="en-US" sz="1600" b="1">
                <a:solidFill>
                  <a:srgbClr val="0070C0"/>
                </a:solidFill>
              </a:rPr>
              <a:t>European health industry</a:t>
            </a:r>
            <a:endParaRPr lang="nl-BE" sz="1600" b="1">
              <a:solidFill>
                <a:srgbClr val="0070C0"/>
              </a:solidFill>
            </a:endParaRPr>
          </a:p>
        </p:txBody>
      </p:sp>
      <p:sp>
        <p:nvSpPr>
          <p:cNvPr id="8" name="Rectangle 7">
            <a:extLst>
              <a:ext uri="{FF2B5EF4-FFF2-40B4-BE49-F238E27FC236}">
                <a16:creationId xmlns:a16="http://schemas.microsoft.com/office/drawing/2014/main" id="{9A53BC74-F0F2-4D8E-BDD7-071F776A96B2}"/>
              </a:ext>
            </a:extLst>
          </p:cNvPr>
          <p:cNvSpPr/>
          <p:nvPr/>
        </p:nvSpPr>
        <p:spPr>
          <a:xfrm>
            <a:off x="3579542" y="847491"/>
            <a:ext cx="3806283" cy="51295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Union policy priorities</a:t>
            </a:r>
          </a:p>
          <a:p>
            <a:endParaRPr lang="en-US" b="1">
              <a:solidFill>
                <a:srgbClr val="0070C0"/>
              </a:solidFill>
            </a:endParaRPr>
          </a:p>
          <a:p>
            <a:pPr marL="285750" indent="-285750">
              <a:buFontTx/>
              <a:buChar char="-"/>
            </a:pPr>
            <a:r>
              <a:rPr lang="en-US" sz="1600" b="1">
                <a:solidFill>
                  <a:srgbClr val="0070C0"/>
                </a:solidFill>
              </a:rPr>
              <a:t>Healthy citizens </a:t>
            </a:r>
            <a:r>
              <a:rPr lang="en-US" sz="1600">
                <a:solidFill>
                  <a:srgbClr val="0070C0"/>
                </a:solidFill>
              </a:rPr>
              <a:t>in a rapidly changing society </a:t>
            </a:r>
          </a:p>
          <a:p>
            <a:pPr marL="285750" indent="-285750">
              <a:buFontTx/>
              <a:buChar char="-"/>
            </a:pPr>
            <a:r>
              <a:rPr lang="en-US" sz="1600">
                <a:solidFill>
                  <a:srgbClr val="0070C0"/>
                </a:solidFill>
              </a:rPr>
              <a:t>Healthy and health-promoting </a:t>
            </a:r>
            <a:r>
              <a:rPr lang="en-US" sz="1600" b="1">
                <a:solidFill>
                  <a:srgbClr val="0070C0"/>
                </a:solidFill>
              </a:rPr>
              <a:t>living and working environments</a:t>
            </a:r>
            <a:r>
              <a:rPr lang="en-US" sz="1600">
                <a:solidFill>
                  <a:srgbClr val="0070C0"/>
                </a:solidFill>
              </a:rPr>
              <a:t>; </a:t>
            </a:r>
          </a:p>
          <a:p>
            <a:pPr marL="285750" indent="-285750">
              <a:buFontTx/>
              <a:buChar char="-"/>
            </a:pPr>
            <a:r>
              <a:rPr lang="en-US" sz="1600">
                <a:solidFill>
                  <a:srgbClr val="0070C0"/>
                </a:solidFill>
              </a:rPr>
              <a:t>Effective </a:t>
            </a:r>
            <a:r>
              <a:rPr lang="en-US" sz="1600" b="1">
                <a:solidFill>
                  <a:srgbClr val="0070C0"/>
                </a:solidFill>
              </a:rPr>
              <a:t>health services </a:t>
            </a:r>
            <a:r>
              <a:rPr lang="en-US" sz="1600">
                <a:solidFill>
                  <a:srgbClr val="0070C0"/>
                </a:solidFill>
              </a:rPr>
              <a:t>to tackle diseases and reduce the burden of diseases; </a:t>
            </a:r>
          </a:p>
          <a:p>
            <a:pPr marL="285750" indent="-285750">
              <a:buFontTx/>
              <a:buChar char="-"/>
            </a:pPr>
            <a:r>
              <a:rPr lang="en-US" sz="1600">
                <a:solidFill>
                  <a:srgbClr val="0070C0"/>
                </a:solidFill>
              </a:rPr>
              <a:t>Improved access to innovative, sustainable and </a:t>
            </a:r>
            <a:r>
              <a:rPr lang="en-US" sz="1600" b="1">
                <a:solidFill>
                  <a:srgbClr val="0070C0"/>
                </a:solidFill>
              </a:rPr>
              <a:t>high-quality health care </a:t>
            </a:r>
          </a:p>
          <a:p>
            <a:pPr marL="285750" indent="-285750">
              <a:buFontTx/>
              <a:buChar char="-"/>
            </a:pPr>
            <a:r>
              <a:rPr lang="en-US" sz="1600">
                <a:solidFill>
                  <a:srgbClr val="0070C0"/>
                </a:solidFill>
              </a:rPr>
              <a:t>Unlocking the full potential of new tools, technologies and </a:t>
            </a:r>
            <a:r>
              <a:rPr lang="en-US" sz="1600" b="1">
                <a:solidFill>
                  <a:srgbClr val="0070C0"/>
                </a:solidFill>
              </a:rPr>
              <a:t>digital solutions for a healthy society </a:t>
            </a:r>
          </a:p>
          <a:p>
            <a:pPr marL="285750" indent="-285750">
              <a:buFontTx/>
              <a:buChar char="-"/>
            </a:pPr>
            <a:r>
              <a:rPr lang="en-US" sz="1600">
                <a:solidFill>
                  <a:srgbClr val="0070C0"/>
                </a:solidFill>
              </a:rPr>
              <a:t>A sustainable and globally competitive </a:t>
            </a:r>
            <a:r>
              <a:rPr lang="en-US" sz="1600" b="1">
                <a:solidFill>
                  <a:srgbClr val="0070C0"/>
                </a:solidFill>
              </a:rPr>
              <a:t>health-related EU industry </a:t>
            </a:r>
            <a:endParaRPr lang="en-US" sz="1600">
              <a:solidFill>
                <a:srgbClr val="0070C0"/>
              </a:solidFill>
            </a:endParaRPr>
          </a:p>
          <a:p>
            <a:endParaRPr lang="en-US" sz="1600">
              <a:solidFill>
                <a:srgbClr val="0070C0"/>
              </a:solidFill>
            </a:endParaRPr>
          </a:p>
        </p:txBody>
      </p:sp>
      <p:sp>
        <p:nvSpPr>
          <p:cNvPr id="9" name="Rectangle 8">
            <a:extLst>
              <a:ext uri="{FF2B5EF4-FFF2-40B4-BE49-F238E27FC236}">
                <a16:creationId xmlns:a16="http://schemas.microsoft.com/office/drawing/2014/main" id="{4A1B3D20-9D0D-4772-8D14-CD58A7E70AC9}"/>
              </a:ext>
            </a:extLst>
          </p:cNvPr>
          <p:cNvSpPr/>
          <p:nvPr/>
        </p:nvSpPr>
        <p:spPr>
          <a:xfrm>
            <a:off x="7566824" y="847490"/>
            <a:ext cx="4293218" cy="5129561"/>
          </a:xfrm>
          <a:prstGeom prst="rect">
            <a:avLst/>
          </a:prstGeom>
          <a:solidFill>
            <a:srgbClr val="E8F3E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Topics </a:t>
            </a:r>
          </a:p>
          <a:p>
            <a:endParaRPr lang="en-US" b="1">
              <a:solidFill>
                <a:srgbClr val="0070C0"/>
              </a:solidFill>
            </a:endParaRPr>
          </a:p>
          <a:p>
            <a:pPr marL="285750" indent="-285750">
              <a:buFontTx/>
              <a:buChar char="-"/>
            </a:pPr>
            <a:r>
              <a:rPr lang="en-US" sz="1600" b="1">
                <a:solidFill>
                  <a:srgbClr val="0070C0"/>
                </a:solidFill>
              </a:rPr>
              <a:t>“Health throughout the life course”</a:t>
            </a:r>
            <a:r>
              <a:rPr lang="en-US" sz="1600">
                <a:solidFill>
                  <a:srgbClr val="0070C0"/>
                </a:solidFill>
              </a:rPr>
              <a:t>, including matters such as healthy ageing, infant and child health, and mental health in adolescents</a:t>
            </a:r>
          </a:p>
          <a:p>
            <a:pPr marL="285750" indent="-285750">
              <a:buFontTx/>
              <a:buChar char="-"/>
            </a:pPr>
            <a:r>
              <a:rPr lang="en-US" sz="1600" b="1">
                <a:solidFill>
                  <a:srgbClr val="0070C0"/>
                </a:solidFill>
              </a:rPr>
              <a:t>“Environmental and social health determinants” </a:t>
            </a:r>
            <a:r>
              <a:rPr lang="en-US" sz="1600">
                <a:solidFill>
                  <a:srgbClr val="0070C0"/>
                </a:solidFill>
              </a:rPr>
              <a:t>like pollution, poverty, and occupational health</a:t>
            </a:r>
          </a:p>
          <a:p>
            <a:pPr marL="285750" indent="-285750">
              <a:buFontTx/>
              <a:buChar char="-"/>
            </a:pPr>
            <a:r>
              <a:rPr lang="en-US" sz="1600" b="1">
                <a:solidFill>
                  <a:srgbClr val="0070C0"/>
                </a:solidFill>
              </a:rPr>
              <a:t>“Non-communicable and rare diseases” </a:t>
            </a:r>
          </a:p>
          <a:p>
            <a:pPr marL="285750" indent="-285750">
              <a:buFontTx/>
              <a:buChar char="-"/>
            </a:pPr>
            <a:r>
              <a:rPr lang="en-US" sz="1600" b="1">
                <a:solidFill>
                  <a:srgbClr val="0070C0"/>
                </a:solidFill>
              </a:rPr>
              <a:t>“Infectious diseases</a:t>
            </a:r>
            <a:r>
              <a:rPr lang="en-US" sz="1600">
                <a:solidFill>
                  <a:srgbClr val="0070C0"/>
                </a:solidFill>
              </a:rPr>
              <a:t>, including poverty-related and neglected diseases” </a:t>
            </a:r>
          </a:p>
          <a:p>
            <a:pPr marL="285750" indent="-285750">
              <a:buFontTx/>
              <a:buChar char="-"/>
            </a:pPr>
            <a:r>
              <a:rPr lang="en-US" sz="1600" b="1">
                <a:solidFill>
                  <a:srgbClr val="0070C0"/>
                </a:solidFill>
              </a:rPr>
              <a:t>“Tools, technologies and digital solutions for health and care, </a:t>
            </a:r>
            <a:r>
              <a:rPr lang="en-US" sz="1600">
                <a:solidFill>
                  <a:srgbClr val="0070C0"/>
                </a:solidFill>
              </a:rPr>
              <a:t>including</a:t>
            </a:r>
            <a:r>
              <a:rPr lang="en-US" sz="1600" b="1">
                <a:solidFill>
                  <a:srgbClr val="0070C0"/>
                </a:solidFill>
              </a:rPr>
              <a:t> </a:t>
            </a:r>
            <a:r>
              <a:rPr lang="en-US" sz="1600" b="1" err="1">
                <a:solidFill>
                  <a:srgbClr val="0070C0"/>
                </a:solidFill>
              </a:rPr>
              <a:t>personalised</a:t>
            </a:r>
            <a:r>
              <a:rPr lang="en-US" sz="1600" b="1">
                <a:solidFill>
                  <a:srgbClr val="0070C0"/>
                </a:solidFill>
              </a:rPr>
              <a:t> medicine” </a:t>
            </a:r>
          </a:p>
          <a:p>
            <a:pPr marL="285750" indent="-285750">
              <a:buFontTx/>
              <a:buChar char="-"/>
            </a:pPr>
            <a:r>
              <a:rPr lang="en-US" sz="1600" b="1">
                <a:solidFill>
                  <a:srgbClr val="0070C0"/>
                </a:solidFill>
              </a:rPr>
              <a:t>“Health care systems” </a:t>
            </a:r>
            <a:r>
              <a:rPr lang="en-US" sz="1600">
                <a:solidFill>
                  <a:srgbClr val="0070C0"/>
                </a:solidFill>
              </a:rPr>
              <a:t>addressing how public health services </a:t>
            </a:r>
            <a:endParaRPr lang="nl-BE" sz="1400">
              <a:solidFill>
                <a:srgbClr val="0070C0"/>
              </a:solidFill>
            </a:endParaRPr>
          </a:p>
        </p:txBody>
      </p:sp>
      <p:sp>
        <p:nvSpPr>
          <p:cNvPr id="11" name="Cloud 10">
            <a:extLst>
              <a:ext uri="{FF2B5EF4-FFF2-40B4-BE49-F238E27FC236}">
                <a16:creationId xmlns:a16="http://schemas.microsoft.com/office/drawing/2014/main" id="{5E1FCB6A-DBAF-4089-A8F7-32B99A530EDA}"/>
              </a:ext>
            </a:extLst>
          </p:cNvPr>
          <p:cNvSpPr/>
          <p:nvPr/>
        </p:nvSpPr>
        <p:spPr>
          <a:xfrm>
            <a:off x="10375108" y="3606"/>
            <a:ext cx="1727683" cy="10155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dirty="0"/>
              <a:t>~€1.87 </a:t>
            </a:r>
            <a:r>
              <a:rPr lang="nl-BE" dirty="0" err="1"/>
              <a:t>bn</a:t>
            </a:r>
            <a:endParaRPr lang="nl-BE"/>
          </a:p>
          <a:p>
            <a:pPr algn="ctr"/>
            <a:r>
              <a:rPr lang="nl-BE" dirty="0"/>
              <a:t>2021/22</a:t>
            </a:r>
            <a:endParaRPr lang="nl-BE" dirty="0">
              <a:cs typeface="Calibri"/>
            </a:endParaRPr>
          </a:p>
        </p:txBody>
      </p:sp>
    </p:spTree>
    <p:extLst>
      <p:ext uri="{BB962C8B-B14F-4D97-AF65-F5344CB8AC3E}">
        <p14:creationId xmlns:p14="http://schemas.microsoft.com/office/powerpoint/2010/main" val="284757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9A2B0C-12C9-4878-BBB5-ED261FE1740B}"/>
              </a:ext>
            </a:extLst>
          </p:cNvPr>
          <p:cNvSpPr txBox="1">
            <a:spLocks/>
          </p:cNvSpPr>
          <p:nvPr/>
        </p:nvSpPr>
        <p:spPr>
          <a:xfrm>
            <a:off x="331958" y="125563"/>
            <a:ext cx="9803620" cy="46867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b="1">
                <a:solidFill>
                  <a:schemeClr val="accent1"/>
                </a:solidFill>
              </a:rPr>
              <a:t>Pillar 2</a:t>
            </a:r>
            <a:r>
              <a:rPr lang="en-GB" sz="3000" b="1"/>
              <a:t> – Cluster 2 - </a:t>
            </a:r>
            <a:r>
              <a:rPr lang="en-US" sz="3000" b="1"/>
              <a:t>Culture, Creativity and Inclusive Society</a:t>
            </a:r>
            <a:endParaRPr lang="en-GB" sz="3000" b="1"/>
          </a:p>
        </p:txBody>
      </p:sp>
      <p:sp>
        <p:nvSpPr>
          <p:cNvPr id="5" name="Rectangle 4">
            <a:extLst>
              <a:ext uri="{FF2B5EF4-FFF2-40B4-BE49-F238E27FC236}">
                <a16:creationId xmlns:a16="http://schemas.microsoft.com/office/drawing/2014/main" id="{5761E43A-3024-4E2F-9934-609257FA1E0F}"/>
              </a:ext>
            </a:extLst>
          </p:cNvPr>
          <p:cNvSpPr/>
          <p:nvPr/>
        </p:nvSpPr>
        <p:spPr>
          <a:xfrm>
            <a:off x="331958" y="847492"/>
            <a:ext cx="3066585" cy="512955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Aim </a:t>
            </a:r>
          </a:p>
          <a:p>
            <a:endParaRPr lang="en-US" b="1">
              <a:solidFill>
                <a:srgbClr val="0070C0"/>
              </a:solidFill>
            </a:endParaRPr>
          </a:p>
          <a:p>
            <a:pPr marL="285750" indent="-285750">
              <a:buFontTx/>
              <a:buChar char="-"/>
            </a:pPr>
            <a:r>
              <a:rPr lang="en-US" sz="1600">
                <a:solidFill>
                  <a:srgbClr val="0070C0"/>
                </a:solidFill>
              </a:rPr>
              <a:t>To enhance </a:t>
            </a:r>
            <a:r>
              <a:rPr lang="en-US" sz="1600" b="1">
                <a:solidFill>
                  <a:srgbClr val="0070C0"/>
                </a:solidFill>
              </a:rPr>
              <a:t>democratic governance </a:t>
            </a:r>
            <a:r>
              <a:rPr lang="en-US" sz="1600">
                <a:solidFill>
                  <a:srgbClr val="0070C0"/>
                </a:solidFill>
              </a:rPr>
              <a:t>and </a:t>
            </a:r>
            <a:r>
              <a:rPr lang="en-US" sz="1600" b="1">
                <a:solidFill>
                  <a:srgbClr val="0070C0"/>
                </a:solidFill>
              </a:rPr>
              <a:t>citizens participation</a:t>
            </a:r>
            <a:r>
              <a:rPr lang="en-US" sz="1600">
                <a:solidFill>
                  <a:srgbClr val="0070C0"/>
                </a:solidFill>
              </a:rPr>
              <a:t>,</a:t>
            </a:r>
          </a:p>
          <a:p>
            <a:pPr marL="285750" indent="-285750">
              <a:buFontTx/>
              <a:buChar char="-"/>
            </a:pPr>
            <a:r>
              <a:rPr lang="en-US" sz="1600">
                <a:solidFill>
                  <a:srgbClr val="0070C0"/>
                </a:solidFill>
              </a:rPr>
              <a:t>To Safeguard and promote </a:t>
            </a:r>
            <a:r>
              <a:rPr lang="en-US" sz="1600" b="1">
                <a:solidFill>
                  <a:srgbClr val="0070C0"/>
                </a:solidFill>
              </a:rPr>
              <a:t>cultural heritage</a:t>
            </a:r>
            <a:r>
              <a:rPr lang="en-US" sz="1600">
                <a:solidFill>
                  <a:srgbClr val="0070C0"/>
                </a:solidFill>
              </a:rPr>
              <a:t>, </a:t>
            </a:r>
          </a:p>
          <a:p>
            <a:pPr marL="285750" indent="-285750">
              <a:buFontTx/>
              <a:buChar char="-"/>
            </a:pPr>
            <a:r>
              <a:rPr lang="en-US" sz="1600">
                <a:solidFill>
                  <a:srgbClr val="0070C0"/>
                </a:solidFill>
              </a:rPr>
              <a:t>To respond to social, economic, technological and cultural transformations.</a:t>
            </a:r>
          </a:p>
          <a:p>
            <a:pPr marL="285750" indent="-285750">
              <a:buFontTx/>
              <a:buChar char="-"/>
            </a:pPr>
            <a:r>
              <a:rPr lang="en-US" sz="1600">
                <a:solidFill>
                  <a:srgbClr val="0070C0"/>
                </a:solidFill>
              </a:rPr>
              <a:t>Expand </a:t>
            </a:r>
            <a:r>
              <a:rPr lang="en-US" sz="1600" b="1">
                <a:solidFill>
                  <a:srgbClr val="0070C0"/>
                </a:solidFill>
              </a:rPr>
              <a:t>civic engagement</a:t>
            </a:r>
            <a:r>
              <a:rPr lang="en-US" sz="1600">
                <a:solidFill>
                  <a:srgbClr val="0070C0"/>
                </a:solidFill>
              </a:rPr>
              <a:t>, </a:t>
            </a:r>
            <a:r>
              <a:rPr lang="en-US" sz="1600" b="1">
                <a:solidFill>
                  <a:srgbClr val="0070C0"/>
                </a:solidFill>
              </a:rPr>
              <a:t>boosting transparency</a:t>
            </a:r>
            <a:r>
              <a:rPr lang="en-US" sz="1600">
                <a:solidFill>
                  <a:srgbClr val="0070C0"/>
                </a:solidFill>
              </a:rPr>
              <a:t>, accountability, inclusiveness and </a:t>
            </a:r>
            <a:r>
              <a:rPr lang="en-US" sz="1600" b="1">
                <a:solidFill>
                  <a:srgbClr val="0070C0"/>
                </a:solidFill>
              </a:rPr>
              <a:t>legitimacy of governance</a:t>
            </a:r>
            <a:r>
              <a:rPr lang="en-US" sz="1600">
                <a:solidFill>
                  <a:srgbClr val="0070C0"/>
                </a:solidFill>
              </a:rPr>
              <a:t>, improving levels of trust and tackling political extremism.</a:t>
            </a:r>
          </a:p>
          <a:p>
            <a:pPr marL="285750" indent="-285750">
              <a:buFontTx/>
              <a:buChar char="-"/>
            </a:pPr>
            <a:r>
              <a:rPr lang="en-US" sz="1600">
                <a:solidFill>
                  <a:srgbClr val="0070C0"/>
                </a:solidFill>
              </a:rPr>
              <a:t>Promote </a:t>
            </a:r>
            <a:r>
              <a:rPr lang="en-US" sz="1600" b="1">
                <a:solidFill>
                  <a:srgbClr val="0070C0"/>
                </a:solidFill>
              </a:rPr>
              <a:t>better access </a:t>
            </a:r>
            <a:r>
              <a:rPr lang="en-US" sz="1600">
                <a:solidFill>
                  <a:srgbClr val="0070C0"/>
                </a:solidFill>
              </a:rPr>
              <a:t>and </a:t>
            </a:r>
            <a:r>
              <a:rPr lang="en-US" sz="1600" b="1">
                <a:solidFill>
                  <a:srgbClr val="0070C0"/>
                </a:solidFill>
              </a:rPr>
              <a:t>engagement</a:t>
            </a:r>
            <a:r>
              <a:rPr lang="en-US" sz="1600">
                <a:solidFill>
                  <a:srgbClr val="0070C0"/>
                </a:solidFill>
              </a:rPr>
              <a:t> with </a:t>
            </a:r>
            <a:r>
              <a:rPr lang="en-US" sz="1600" b="1">
                <a:solidFill>
                  <a:srgbClr val="0070C0"/>
                </a:solidFill>
              </a:rPr>
              <a:t>cultural heritage </a:t>
            </a:r>
            <a:r>
              <a:rPr lang="en-US" sz="1600">
                <a:solidFill>
                  <a:srgbClr val="0070C0"/>
                </a:solidFill>
              </a:rPr>
              <a:t>and improve its protection, enhancement and restoration.</a:t>
            </a:r>
            <a:endParaRPr lang="nl-BE" sz="1600">
              <a:solidFill>
                <a:srgbClr val="0070C0"/>
              </a:solidFill>
            </a:endParaRPr>
          </a:p>
        </p:txBody>
      </p:sp>
      <p:sp>
        <p:nvSpPr>
          <p:cNvPr id="8" name="Rectangle 7">
            <a:extLst>
              <a:ext uri="{FF2B5EF4-FFF2-40B4-BE49-F238E27FC236}">
                <a16:creationId xmlns:a16="http://schemas.microsoft.com/office/drawing/2014/main" id="{9A53BC74-F0F2-4D8E-BDD7-071F776A96B2}"/>
              </a:ext>
            </a:extLst>
          </p:cNvPr>
          <p:cNvSpPr/>
          <p:nvPr/>
        </p:nvSpPr>
        <p:spPr>
          <a:xfrm>
            <a:off x="3579542" y="847491"/>
            <a:ext cx="3806283" cy="51295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Union policy priorities</a:t>
            </a:r>
          </a:p>
          <a:p>
            <a:endParaRPr lang="en-US" b="1">
              <a:solidFill>
                <a:srgbClr val="0070C0"/>
              </a:solidFill>
            </a:endParaRPr>
          </a:p>
          <a:p>
            <a:pPr marL="285750" indent="-285750">
              <a:buFontTx/>
              <a:buChar char="-"/>
            </a:pPr>
            <a:r>
              <a:rPr lang="en-US" sz="1600">
                <a:solidFill>
                  <a:srgbClr val="0070C0"/>
                </a:solidFill>
              </a:rPr>
              <a:t>Enhanced democracy and governance</a:t>
            </a:r>
          </a:p>
          <a:p>
            <a:pPr marL="285750" indent="-285750">
              <a:buFontTx/>
              <a:buChar char="-"/>
            </a:pPr>
            <a:r>
              <a:rPr lang="en-US" sz="1600">
                <a:solidFill>
                  <a:srgbClr val="0070C0"/>
                </a:solidFill>
              </a:rPr>
              <a:t>Better approaches to tackling political extremism and </a:t>
            </a:r>
            <a:r>
              <a:rPr lang="en-US" sz="1600" err="1">
                <a:solidFill>
                  <a:srgbClr val="0070C0"/>
                </a:solidFill>
              </a:rPr>
              <a:t>polarisation</a:t>
            </a:r>
            <a:endParaRPr lang="en-US" sz="1600">
              <a:solidFill>
                <a:srgbClr val="0070C0"/>
              </a:solidFill>
            </a:endParaRPr>
          </a:p>
          <a:p>
            <a:pPr marL="285750" indent="-285750">
              <a:buFontTx/>
              <a:buChar char="-"/>
            </a:pPr>
            <a:r>
              <a:rPr lang="en-US" sz="1600" b="1">
                <a:solidFill>
                  <a:srgbClr val="0070C0"/>
                </a:solidFill>
              </a:rPr>
              <a:t>Reversing socio-economic and gender inequalities</a:t>
            </a:r>
          </a:p>
          <a:p>
            <a:pPr marL="285750" indent="-285750">
              <a:buFontTx/>
              <a:buChar char="-"/>
            </a:pPr>
            <a:r>
              <a:rPr lang="en-US" sz="1600">
                <a:solidFill>
                  <a:srgbClr val="0070C0"/>
                </a:solidFill>
              </a:rPr>
              <a:t>Improved understanding of societal -including political, ethical and economic - effects of technological advancements and the impact of drivers of change</a:t>
            </a:r>
          </a:p>
          <a:p>
            <a:pPr marL="285750" indent="-285750">
              <a:buFontTx/>
              <a:buChar char="-"/>
            </a:pPr>
            <a:r>
              <a:rPr lang="en-US" sz="1600" b="1">
                <a:solidFill>
                  <a:srgbClr val="0070C0"/>
                </a:solidFill>
              </a:rPr>
              <a:t>A novel growth model</a:t>
            </a:r>
          </a:p>
          <a:p>
            <a:pPr marL="285750" indent="-285750">
              <a:buFontTx/>
              <a:buChar char="-"/>
            </a:pPr>
            <a:r>
              <a:rPr lang="en-US" sz="1600">
                <a:solidFill>
                  <a:srgbClr val="0070C0"/>
                </a:solidFill>
              </a:rPr>
              <a:t>Increased use of evidence-based strategies in the management of mobility and migration and the integration of migrants in European society;</a:t>
            </a:r>
          </a:p>
          <a:p>
            <a:pPr marL="285750" indent="-285750">
              <a:buFontTx/>
              <a:buChar char="-"/>
            </a:pPr>
            <a:r>
              <a:rPr lang="en-US" sz="1600" b="1">
                <a:solidFill>
                  <a:srgbClr val="0070C0"/>
                </a:solidFill>
              </a:rPr>
              <a:t>Better </a:t>
            </a:r>
            <a:r>
              <a:rPr lang="en-US" sz="1600" b="1" err="1">
                <a:solidFill>
                  <a:srgbClr val="0070C0"/>
                </a:solidFill>
              </a:rPr>
              <a:t>valorisation</a:t>
            </a:r>
            <a:r>
              <a:rPr lang="en-US" sz="1600" b="1">
                <a:solidFill>
                  <a:srgbClr val="0070C0"/>
                </a:solidFill>
              </a:rPr>
              <a:t> of European cultural heritage</a:t>
            </a:r>
            <a:endParaRPr lang="nl-BE" sz="1600" b="1">
              <a:solidFill>
                <a:srgbClr val="0070C0"/>
              </a:solidFill>
            </a:endParaRPr>
          </a:p>
        </p:txBody>
      </p:sp>
      <p:sp>
        <p:nvSpPr>
          <p:cNvPr id="9" name="Rectangle 8">
            <a:extLst>
              <a:ext uri="{FF2B5EF4-FFF2-40B4-BE49-F238E27FC236}">
                <a16:creationId xmlns:a16="http://schemas.microsoft.com/office/drawing/2014/main" id="{4A1B3D20-9D0D-4772-8D14-CD58A7E70AC9}"/>
              </a:ext>
            </a:extLst>
          </p:cNvPr>
          <p:cNvSpPr/>
          <p:nvPr/>
        </p:nvSpPr>
        <p:spPr>
          <a:xfrm>
            <a:off x="7566824" y="847490"/>
            <a:ext cx="4293218" cy="2973134"/>
          </a:xfrm>
          <a:prstGeom prst="rect">
            <a:avLst/>
          </a:prstGeom>
          <a:solidFill>
            <a:srgbClr val="E8F3E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Topics </a:t>
            </a:r>
          </a:p>
          <a:p>
            <a:endParaRPr lang="en-US" b="1">
              <a:solidFill>
                <a:srgbClr val="0070C0"/>
              </a:solidFill>
            </a:endParaRPr>
          </a:p>
          <a:p>
            <a:pPr marL="285750" indent="-285750">
              <a:buFontTx/>
              <a:buChar char="-"/>
            </a:pPr>
            <a:r>
              <a:rPr lang="en-US" sz="1600">
                <a:solidFill>
                  <a:srgbClr val="0070C0"/>
                </a:solidFill>
              </a:rPr>
              <a:t>“</a:t>
            </a:r>
            <a:r>
              <a:rPr lang="en-US" sz="1600" b="1">
                <a:solidFill>
                  <a:srgbClr val="0070C0"/>
                </a:solidFill>
              </a:rPr>
              <a:t>Democracy and governance</a:t>
            </a:r>
            <a:r>
              <a:rPr lang="en-US" sz="1600">
                <a:solidFill>
                  <a:srgbClr val="0070C0"/>
                </a:solidFill>
              </a:rPr>
              <a:t>,” including populism, journalistic standards, cultural identity, social media, and justice systems</a:t>
            </a:r>
          </a:p>
          <a:p>
            <a:pPr marL="285750" indent="-285750">
              <a:buFontTx/>
              <a:buChar char="-"/>
            </a:pPr>
            <a:r>
              <a:rPr lang="en-US" sz="1600">
                <a:solidFill>
                  <a:srgbClr val="0070C0"/>
                </a:solidFill>
              </a:rPr>
              <a:t>“</a:t>
            </a:r>
            <a:r>
              <a:rPr lang="en-US" sz="1600" b="1">
                <a:solidFill>
                  <a:srgbClr val="0070C0"/>
                </a:solidFill>
              </a:rPr>
              <a:t>Cultural heritage</a:t>
            </a:r>
            <a:r>
              <a:rPr lang="en-US" sz="1600">
                <a:solidFill>
                  <a:srgbClr val="0070C0"/>
                </a:solidFill>
              </a:rPr>
              <a:t>” and the Cultural and Creative Industries</a:t>
            </a:r>
          </a:p>
          <a:p>
            <a:pPr marL="285750" indent="-285750">
              <a:buFontTx/>
              <a:buChar char="-"/>
            </a:pPr>
            <a:r>
              <a:rPr lang="en-US" sz="1600">
                <a:solidFill>
                  <a:srgbClr val="0070C0"/>
                </a:solidFill>
              </a:rPr>
              <a:t>“</a:t>
            </a:r>
            <a:r>
              <a:rPr lang="en-US" sz="1600" b="1">
                <a:solidFill>
                  <a:srgbClr val="0070C0"/>
                </a:solidFill>
              </a:rPr>
              <a:t>Social and economic transformations</a:t>
            </a:r>
            <a:r>
              <a:rPr lang="en-US" sz="1600">
                <a:solidFill>
                  <a:srgbClr val="0070C0"/>
                </a:solidFill>
              </a:rPr>
              <a:t>” including education and training, sustainability, tax and social security, and affordable housing</a:t>
            </a:r>
            <a:endParaRPr lang="nl-BE" sz="1400">
              <a:solidFill>
                <a:srgbClr val="0070C0"/>
              </a:solidFill>
            </a:endParaRPr>
          </a:p>
        </p:txBody>
      </p:sp>
      <p:sp>
        <p:nvSpPr>
          <p:cNvPr id="7" name="Cloud 6">
            <a:extLst>
              <a:ext uri="{FF2B5EF4-FFF2-40B4-BE49-F238E27FC236}">
                <a16:creationId xmlns:a16="http://schemas.microsoft.com/office/drawing/2014/main" id="{9C2BD727-895C-437A-99A3-4B30DE863648}"/>
              </a:ext>
            </a:extLst>
          </p:cNvPr>
          <p:cNvSpPr/>
          <p:nvPr/>
        </p:nvSpPr>
        <p:spPr>
          <a:xfrm>
            <a:off x="10363202" y="27419"/>
            <a:ext cx="1739589" cy="10155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dirty="0"/>
              <a:t>~€0.42 </a:t>
            </a:r>
            <a:r>
              <a:rPr lang="nl-BE" dirty="0" err="1"/>
              <a:t>bn</a:t>
            </a:r>
            <a:endParaRPr lang="nl-BE"/>
          </a:p>
          <a:p>
            <a:pPr algn="ctr"/>
            <a:r>
              <a:rPr lang="nl-BE" dirty="0"/>
              <a:t>2021/22</a:t>
            </a:r>
            <a:endParaRPr lang="nl-BE" dirty="0">
              <a:cs typeface="Calibri"/>
            </a:endParaRPr>
          </a:p>
        </p:txBody>
      </p:sp>
      <p:sp>
        <p:nvSpPr>
          <p:cNvPr id="3" name="Rectangle 2">
            <a:extLst>
              <a:ext uri="{FF2B5EF4-FFF2-40B4-BE49-F238E27FC236}">
                <a16:creationId xmlns:a16="http://schemas.microsoft.com/office/drawing/2014/main" id="{19923717-D640-4440-8EA5-AE82EA717A11}"/>
              </a:ext>
            </a:extLst>
          </p:cNvPr>
          <p:cNvSpPr/>
          <p:nvPr/>
        </p:nvSpPr>
        <p:spPr>
          <a:xfrm>
            <a:off x="7566824" y="4000494"/>
            <a:ext cx="3371850" cy="212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u="sng">
                <a:solidFill>
                  <a:schemeClr val="tx1"/>
                </a:solidFill>
              </a:rPr>
              <a:t>2021 calls </a:t>
            </a:r>
          </a:p>
          <a:p>
            <a:r>
              <a:rPr lang="nl-BE" sz="1600">
                <a:solidFill>
                  <a:schemeClr val="tx1"/>
                </a:solidFill>
              </a:rPr>
              <a:t>opening 15</a:t>
            </a:r>
            <a:r>
              <a:rPr lang="nl-BE" sz="1600" baseline="30000">
                <a:solidFill>
                  <a:schemeClr val="tx1"/>
                </a:solidFill>
              </a:rPr>
              <a:t>th</a:t>
            </a:r>
            <a:r>
              <a:rPr lang="nl-BE" sz="1600">
                <a:solidFill>
                  <a:schemeClr val="tx1"/>
                </a:solidFill>
              </a:rPr>
              <a:t> April 2021</a:t>
            </a:r>
          </a:p>
          <a:p>
            <a:r>
              <a:rPr lang="nl-BE" sz="1600">
                <a:solidFill>
                  <a:schemeClr val="tx1"/>
                </a:solidFill>
              </a:rPr>
              <a:t>deadline 1</a:t>
            </a:r>
            <a:r>
              <a:rPr lang="nl-BE" sz="1600" baseline="30000">
                <a:solidFill>
                  <a:schemeClr val="tx1"/>
                </a:solidFill>
              </a:rPr>
              <a:t>st</a:t>
            </a:r>
            <a:r>
              <a:rPr lang="nl-BE" sz="1600">
                <a:solidFill>
                  <a:schemeClr val="tx1"/>
                </a:solidFill>
              </a:rPr>
              <a:t> Sept 2021</a:t>
            </a:r>
          </a:p>
          <a:p>
            <a:endParaRPr lang="nl-BE" sz="1600">
              <a:solidFill>
                <a:schemeClr val="tx1"/>
              </a:solidFill>
            </a:endParaRPr>
          </a:p>
          <a:p>
            <a:r>
              <a:rPr lang="nl-BE" sz="1600" u="sng">
                <a:solidFill>
                  <a:schemeClr val="tx1"/>
                </a:solidFill>
              </a:rPr>
              <a:t>2022 calls</a:t>
            </a:r>
          </a:p>
          <a:p>
            <a:r>
              <a:rPr lang="nl-BE" sz="1600">
                <a:solidFill>
                  <a:schemeClr val="tx1"/>
                </a:solidFill>
              </a:rPr>
              <a:t>opening 20</a:t>
            </a:r>
            <a:r>
              <a:rPr lang="nl-BE" sz="1600" baseline="30000">
                <a:solidFill>
                  <a:schemeClr val="tx1"/>
                </a:solidFill>
              </a:rPr>
              <a:t>th</a:t>
            </a:r>
            <a:r>
              <a:rPr lang="nl-BE" sz="1600">
                <a:solidFill>
                  <a:schemeClr val="tx1"/>
                </a:solidFill>
              </a:rPr>
              <a:t> Jan 2022 </a:t>
            </a:r>
          </a:p>
          <a:p>
            <a:r>
              <a:rPr lang="nl-BE" sz="1600">
                <a:solidFill>
                  <a:schemeClr val="tx1"/>
                </a:solidFill>
              </a:rPr>
              <a:t>deadline 20</a:t>
            </a:r>
            <a:r>
              <a:rPr lang="nl-BE" sz="1600" baseline="30000">
                <a:solidFill>
                  <a:schemeClr val="tx1"/>
                </a:solidFill>
              </a:rPr>
              <a:t>th</a:t>
            </a:r>
            <a:r>
              <a:rPr lang="nl-BE" sz="1600">
                <a:solidFill>
                  <a:schemeClr val="tx1"/>
                </a:solidFill>
              </a:rPr>
              <a:t> April 2022</a:t>
            </a:r>
          </a:p>
          <a:p>
            <a:endParaRPr lang="nl-BE" sz="1600">
              <a:solidFill>
                <a:schemeClr val="tx1"/>
              </a:solidFill>
            </a:endParaRPr>
          </a:p>
        </p:txBody>
      </p:sp>
    </p:spTree>
    <p:extLst>
      <p:ext uri="{BB962C8B-B14F-4D97-AF65-F5344CB8AC3E}">
        <p14:creationId xmlns:p14="http://schemas.microsoft.com/office/powerpoint/2010/main" val="87808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9A2B0C-12C9-4878-BBB5-ED261FE1740B}"/>
              </a:ext>
            </a:extLst>
          </p:cNvPr>
          <p:cNvSpPr txBox="1">
            <a:spLocks/>
          </p:cNvSpPr>
          <p:nvPr/>
        </p:nvSpPr>
        <p:spPr>
          <a:xfrm>
            <a:off x="331958" y="171467"/>
            <a:ext cx="8545861"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2</a:t>
            </a:r>
            <a:r>
              <a:rPr lang="en-GB" sz="3200" b="1"/>
              <a:t> – Cluster 3 - </a:t>
            </a:r>
            <a:r>
              <a:rPr lang="en-US" sz="3200" b="1"/>
              <a:t>Civil security for Society</a:t>
            </a:r>
            <a:endParaRPr lang="en-GB" sz="3200" b="1"/>
          </a:p>
        </p:txBody>
      </p:sp>
      <p:sp>
        <p:nvSpPr>
          <p:cNvPr id="5" name="Rectangle 4">
            <a:extLst>
              <a:ext uri="{FF2B5EF4-FFF2-40B4-BE49-F238E27FC236}">
                <a16:creationId xmlns:a16="http://schemas.microsoft.com/office/drawing/2014/main" id="{5761E43A-3024-4E2F-9934-609257FA1E0F}"/>
              </a:ext>
            </a:extLst>
          </p:cNvPr>
          <p:cNvSpPr/>
          <p:nvPr/>
        </p:nvSpPr>
        <p:spPr>
          <a:xfrm>
            <a:off x="331958" y="847493"/>
            <a:ext cx="3066585" cy="258150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Aim </a:t>
            </a:r>
          </a:p>
          <a:p>
            <a:endParaRPr lang="en-US" b="1">
              <a:solidFill>
                <a:srgbClr val="0070C0"/>
              </a:solidFill>
            </a:endParaRPr>
          </a:p>
          <a:p>
            <a:pPr marL="285750" indent="-285750">
              <a:buFontTx/>
              <a:buChar char="-"/>
            </a:pPr>
            <a:r>
              <a:rPr lang="en-US" sz="1600">
                <a:solidFill>
                  <a:srgbClr val="0070C0"/>
                </a:solidFill>
              </a:rPr>
              <a:t>To </a:t>
            </a:r>
            <a:r>
              <a:rPr lang="en-US" sz="1600" b="1">
                <a:solidFill>
                  <a:srgbClr val="0070C0"/>
                </a:solidFill>
              </a:rPr>
              <a:t>protect</a:t>
            </a:r>
            <a:r>
              <a:rPr lang="en-US" sz="1600">
                <a:solidFill>
                  <a:srgbClr val="0070C0"/>
                </a:solidFill>
              </a:rPr>
              <a:t> the EU and its citizens from the threats posed by crime and terrorism (including in the </a:t>
            </a:r>
            <a:r>
              <a:rPr lang="en-US" sz="1600" b="1">
                <a:solidFill>
                  <a:srgbClr val="0070C0"/>
                </a:solidFill>
              </a:rPr>
              <a:t>cyber environment</a:t>
            </a:r>
            <a:r>
              <a:rPr lang="en-US" sz="1600">
                <a:solidFill>
                  <a:srgbClr val="0070C0"/>
                </a:solidFill>
              </a:rPr>
              <a:t>) and from the </a:t>
            </a:r>
            <a:r>
              <a:rPr lang="en-US" sz="1600" b="1">
                <a:solidFill>
                  <a:srgbClr val="0070C0"/>
                </a:solidFill>
              </a:rPr>
              <a:t>impacts of natural and man-made disasters</a:t>
            </a:r>
            <a:r>
              <a:rPr lang="en-US" sz="1600">
                <a:solidFill>
                  <a:srgbClr val="0070C0"/>
                </a:solidFill>
              </a:rPr>
              <a:t>.</a:t>
            </a:r>
            <a:endParaRPr lang="nl-BE" sz="1600">
              <a:solidFill>
                <a:srgbClr val="0070C0"/>
              </a:solidFill>
            </a:endParaRPr>
          </a:p>
        </p:txBody>
      </p:sp>
      <p:sp>
        <p:nvSpPr>
          <p:cNvPr id="8" name="Rectangle 7">
            <a:extLst>
              <a:ext uri="{FF2B5EF4-FFF2-40B4-BE49-F238E27FC236}">
                <a16:creationId xmlns:a16="http://schemas.microsoft.com/office/drawing/2014/main" id="{9A53BC74-F0F2-4D8E-BDD7-071F776A96B2}"/>
              </a:ext>
            </a:extLst>
          </p:cNvPr>
          <p:cNvSpPr/>
          <p:nvPr/>
        </p:nvSpPr>
        <p:spPr>
          <a:xfrm>
            <a:off x="3579542" y="847491"/>
            <a:ext cx="3806283" cy="51295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Union policy priorities</a:t>
            </a:r>
          </a:p>
          <a:p>
            <a:endParaRPr lang="en-US" b="1">
              <a:solidFill>
                <a:srgbClr val="0070C0"/>
              </a:solidFill>
            </a:endParaRPr>
          </a:p>
          <a:p>
            <a:pPr marL="285750" indent="-285750">
              <a:buFontTx/>
              <a:buChar char="-"/>
            </a:pPr>
            <a:r>
              <a:rPr lang="en-US" sz="1600" b="1">
                <a:solidFill>
                  <a:srgbClr val="0070C0"/>
                </a:solidFill>
              </a:rPr>
              <a:t>Improved disaster risk management </a:t>
            </a:r>
            <a:r>
              <a:rPr lang="en-US" sz="1600">
                <a:solidFill>
                  <a:srgbClr val="0070C0"/>
                </a:solidFill>
              </a:rPr>
              <a:t>and </a:t>
            </a:r>
            <a:r>
              <a:rPr lang="en-US" sz="1600" b="1">
                <a:solidFill>
                  <a:srgbClr val="0070C0"/>
                </a:solidFill>
              </a:rPr>
              <a:t>societal resilience</a:t>
            </a:r>
          </a:p>
          <a:p>
            <a:pPr marL="285750" indent="-285750">
              <a:buFontTx/>
              <a:buChar char="-"/>
            </a:pPr>
            <a:r>
              <a:rPr lang="en-US" sz="1600">
                <a:solidFill>
                  <a:srgbClr val="0070C0"/>
                </a:solidFill>
              </a:rPr>
              <a:t>Improved </a:t>
            </a:r>
            <a:r>
              <a:rPr lang="en-US" sz="1600" b="1">
                <a:solidFill>
                  <a:srgbClr val="0070C0"/>
                </a:solidFill>
              </a:rPr>
              <a:t>management</a:t>
            </a:r>
            <a:r>
              <a:rPr lang="en-US" sz="1600">
                <a:solidFill>
                  <a:srgbClr val="0070C0"/>
                </a:solidFill>
              </a:rPr>
              <a:t> of EU external </a:t>
            </a:r>
            <a:r>
              <a:rPr lang="en-US" sz="1600" b="1">
                <a:solidFill>
                  <a:srgbClr val="0070C0"/>
                </a:solidFill>
              </a:rPr>
              <a:t>borders</a:t>
            </a:r>
          </a:p>
          <a:p>
            <a:pPr marL="285750" indent="-285750">
              <a:buFontTx/>
              <a:buChar char="-"/>
            </a:pPr>
            <a:r>
              <a:rPr lang="en-US" sz="1600">
                <a:solidFill>
                  <a:srgbClr val="0070C0"/>
                </a:solidFill>
              </a:rPr>
              <a:t>Better protection of public spaces</a:t>
            </a:r>
          </a:p>
          <a:p>
            <a:pPr marL="285750" indent="-285750">
              <a:buFontTx/>
              <a:buChar char="-"/>
            </a:pPr>
            <a:r>
              <a:rPr lang="en-US" sz="1600" b="1">
                <a:solidFill>
                  <a:srgbClr val="0070C0"/>
                </a:solidFill>
              </a:rPr>
              <a:t>Improved security and resilience </a:t>
            </a:r>
            <a:r>
              <a:rPr lang="en-US" sz="1600">
                <a:solidFill>
                  <a:srgbClr val="0070C0"/>
                </a:solidFill>
              </a:rPr>
              <a:t>of infrastructure and vital societal functions</a:t>
            </a:r>
          </a:p>
          <a:p>
            <a:pPr marL="285750" indent="-285750">
              <a:buFontTx/>
              <a:buChar char="-"/>
            </a:pPr>
            <a:r>
              <a:rPr lang="en-US" sz="1600" b="1">
                <a:solidFill>
                  <a:srgbClr val="0070C0"/>
                </a:solidFill>
              </a:rPr>
              <a:t>Improved maritime security</a:t>
            </a:r>
          </a:p>
          <a:p>
            <a:pPr marL="285750" indent="-285750">
              <a:buFontTx/>
              <a:buChar char="-"/>
            </a:pPr>
            <a:r>
              <a:rPr lang="en-US" sz="1600">
                <a:solidFill>
                  <a:srgbClr val="0070C0"/>
                </a:solidFill>
              </a:rPr>
              <a:t>More effective</a:t>
            </a:r>
            <a:r>
              <a:rPr lang="en-US" sz="1600" b="1">
                <a:solidFill>
                  <a:srgbClr val="0070C0"/>
                </a:solidFill>
              </a:rPr>
              <a:t> fight against crime and terrorism</a:t>
            </a:r>
          </a:p>
          <a:p>
            <a:pPr marL="285750" indent="-285750">
              <a:buFontTx/>
              <a:buChar char="-"/>
            </a:pPr>
            <a:r>
              <a:rPr lang="en-US" sz="1600" b="1">
                <a:solidFill>
                  <a:srgbClr val="0070C0"/>
                </a:solidFill>
              </a:rPr>
              <a:t>Increased cybersecurity</a:t>
            </a:r>
            <a:endParaRPr lang="nl-BE" sz="1600" b="1">
              <a:solidFill>
                <a:srgbClr val="0070C0"/>
              </a:solidFill>
            </a:endParaRPr>
          </a:p>
        </p:txBody>
      </p:sp>
      <p:sp>
        <p:nvSpPr>
          <p:cNvPr id="9" name="Rectangle 8">
            <a:extLst>
              <a:ext uri="{FF2B5EF4-FFF2-40B4-BE49-F238E27FC236}">
                <a16:creationId xmlns:a16="http://schemas.microsoft.com/office/drawing/2014/main" id="{4A1B3D20-9D0D-4772-8D14-CD58A7E70AC9}"/>
              </a:ext>
            </a:extLst>
          </p:cNvPr>
          <p:cNvSpPr/>
          <p:nvPr/>
        </p:nvSpPr>
        <p:spPr>
          <a:xfrm>
            <a:off x="7566824" y="847489"/>
            <a:ext cx="4293218" cy="5129561"/>
          </a:xfrm>
          <a:prstGeom prst="rect">
            <a:avLst/>
          </a:prstGeom>
          <a:solidFill>
            <a:srgbClr val="E8F3E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Topics </a:t>
            </a:r>
          </a:p>
          <a:p>
            <a:endParaRPr lang="en-US" b="1">
              <a:solidFill>
                <a:srgbClr val="0070C0"/>
              </a:solidFill>
            </a:endParaRPr>
          </a:p>
          <a:p>
            <a:pPr marL="285750" indent="-285750">
              <a:buFontTx/>
              <a:buChar char="-"/>
            </a:pPr>
            <a:r>
              <a:rPr lang="en-US" sz="1600">
                <a:solidFill>
                  <a:srgbClr val="0070C0"/>
                </a:solidFill>
              </a:rPr>
              <a:t>“</a:t>
            </a:r>
            <a:r>
              <a:rPr lang="en-US" sz="1600" b="1">
                <a:solidFill>
                  <a:srgbClr val="0070C0"/>
                </a:solidFill>
              </a:rPr>
              <a:t>Disaster-resilient societies</a:t>
            </a:r>
            <a:r>
              <a:rPr lang="en-US" sz="1600">
                <a:solidFill>
                  <a:srgbClr val="0070C0"/>
                </a:solidFill>
              </a:rPr>
              <a:t>” including tools for first responders and tools to prevent, manage and reduce disaster risk</a:t>
            </a:r>
          </a:p>
          <a:p>
            <a:pPr marL="285750" indent="-285750">
              <a:buFontTx/>
              <a:buChar char="-"/>
            </a:pPr>
            <a:r>
              <a:rPr lang="en-US" sz="1600">
                <a:solidFill>
                  <a:srgbClr val="0070C0"/>
                </a:solidFill>
              </a:rPr>
              <a:t>“</a:t>
            </a:r>
            <a:r>
              <a:rPr lang="en-US" sz="1600" b="1">
                <a:solidFill>
                  <a:srgbClr val="0070C0"/>
                </a:solidFill>
              </a:rPr>
              <a:t>Protection and security</a:t>
            </a:r>
            <a:r>
              <a:rPr lang="en-US" sz="1600">
                <a:solidFill>
                  <a:srgbClr val="0070C0"/>
                </a:solidFill>
              </a:rPr>
              <a:t>” including tools for emergency services, analysis of </a:t>
            </a:r>
            <a:r>
              <a:rPr lang="en-US" sz="1600" err="1">
                <a:solidFill>
                  <a:srgbClr val="0070C0"/>
                </a:solidFill>
              </a:rPr>
              <a:t>crossbordercrime</a:t>
            </a:r>
            <a:r>
              <a:rPr lang="en-US" sz="1600">
                <a:solidFill>
                  <a:srgbClr val="0070C0"/>
                </a:solidFill>
              </a:rPr>
              <a:t>, </a:t>
            </a:r>
            <a:r>
              <a:rPr lang="en-US" sz="1600" err="1">
                <a:solidFill>
                  <a:srgbClr val="0070C0"/>
                </a:solidFill>
              </a:rPr>
              <a:t>radicalisation</a:t>
            </a:r>
            <a:r>
              <a:rPr lang="en-US" sz="1600">
                <a:solidFill>
                  <a:srgbClr val="0070C0"/>
                </a:solidFill>
              </a:rPr>
              <a:t> and fraud</a:t>
            </a:r>
          </a:p>
          <a:p>
            <a:pPr marL="285750" indent="-285750">
              <a:buFontTx/>
              <a:buChar char="-"/>
            </a:pPr>
            <a:r>
              <a:rPr lang="en-US" sz="1600">
                <a:solidFill>
                  <a:srgbClr val="0070C0"/>
                </a:solidFill>
              </a:rPr>
              <a:t>“</a:t>
            </a:r>
            <a:r>
              <a:rPr lang="en-US" sz="1600" b="1">
                <a:solidFill>
                  <a:srgbClr val="0070C0"/>
                </a:solidFill>
              </a:rPr>
              <a:t>Cybersecurity</a:t>
            </a:r>
            <a:r>
              <a:rPr lang="en-US" sz="1600">
                <a:solidFill>
                  <a:srgbClr val="0070C0"/>
                </a:solidFill>
              </a:rPr>
              <a:t>”</a:t>
            </a:r>
            <a:endParaRPr lang="nl-BE" sz="1400">
              <a:solidFill>
                <a:srgbClr val="0070C0"/>
              </a:solidFill>
            </a:endParaRPr>
          </a:p>
        </p:txBody>
      </p:sp>
      <p:sp>
        <p:nvSpPr>
          <p:cNvPr id="7" name="Cloud 6">
            <a:extLst>
              <a:ext uri="{FF2B5EF4-FFF2-40B4-BE49-F238E27FC236}">
                <a16:creationId xmlns:a16="http://schemas.microsoft.com/office/drawing/2014/main" id="{9C2BD727-895C-437A-99A3-4B30DE863648}"/>
              </a:ext>
            </a:extLst>
          </p:cNvPr>
          <p:cNvSpPr/>
          <p:nvPr/>
        </p:nvSpPr>
        <p:spPr>
          <a:xfrm>
            <a:off x="10553701" y="15512"/>
            <a:ext cx="1549090"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dirty="0"/>
              <a:t>~€0.4 </a:t>
            </a:r>
            <a:r>
              <a:rPr lang="nl-BE" dirty="0" err="1"/>
              <a:t>bn</a:t>
            </a:r>
            <a:endParaRPr lang="nl-BE"/>
          </a:p>
          <a:p>
            <a:pPr algn="ctr"/>
            <a:r>
              <a:rPr lang="nl-BE" dirty="0"/>
              <a:t>2021/22</a:t>
            </a:r>
            <a:endParaRPr lang="nl-BE" dirty="0">
              <a:cs typeface="Calibri"/>
            </a:endParaRPr>
          </a:p>
        </p:txBody>
      </p:sp>
      <p:sp>
        <p:nvSpPr>
          <p:cNvPr id="3" name="Rectangle 2">
            <a:extLst>
              <a:ext uri="{FF2B5EF4-FFF2-40B4-BE49-F238E27FC236}">
                <a16:creationId xmlns:a16="http://schemas.microsoft.com/office/drawing/2014/main" id="{19923717-D640-4440-8EA5-AE82EA717A11}"/>
              </a:ext>
            </a:extLst>
          </p:cNvPr>
          <p:cNvSpPr/>
          <p:nvPr/>
        </p:nvSpPr>
        <p:spPr>
          <a:xfrm>
            <a:off x="331958" y="3935397"/>
            <a:ext cx="3371850" cy="212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u="sng">
                <a:solidFill>
                  <a:schemeClr val="tx1"/>
                </a:solidFill>
              </a:rPr>
              <a:t>2021 calls </a:t>
            </a:r>
          </a:p>
          <a:p>
            <a:r>
              <a:rPr lang="nl-BE" sz="1600">
                <a:solidFill>
                  <a:schemeClr val="tx1"/>
                </a:solidFill>
              </a:rPr>
              <a:t>opening 15</a:t>
            </a:r>
            <a:r>
              <a:rPr lang="nl-BE" sz="1600" baseline="30000">
                <a:solidFill>
                  <a:schemeClr val="tx1"/>
                </a:solidFill>
              </a:rPr>
              <a:t>th</a:t>
            </a:r>
            <a:r>
              <a:rPr lang="nl-BE" sz="1600">
                <a:solidFill>
                  <a:schemeClr val="tx1"/>
                </a:solidFill>
              </a:rPr>
              <a:t> April 2021</a:t>
            </a:r>
          </a:p>
          <a:p>
            <a:r>
              <a:rPr lang="nl-BE" sz="1600">
                <a:solidFill>
                  <a:schemeClr val="tx1"/>
                </a:solidFill>
              </a:rPr>
              <a:t>deadline 8</a:t>
            </a:r>
            <a:r>
              <a:rPr lang="nl-BE" sz="1600" baseline="30000">
                <a:solidFill>
                  <a:schemeClr val="tx1"/>
                </a:solidFill>
              </a:rPr>
              <a:t>th</a:t>
            </a:r>
            <a:r>
              <a:rPr lang="nl-BE" sz="1600">
                <a:solidFill>
                  <a:schemeClr val="tx1"/>
                </a:solidFill>
              </a:rPr>
              <a:t> Sept 2021</a:t>
            </a:r>
          </a:p>
          <a:p>
            <a:endParaRPr lang="nl-BE" sz="1600">
              <a:solidFill>
                <a:schemeClr val="tx1"/>
              </a:solidFill>
            </a:endParaRPr>
          </a:p>
          <a:p>
            <a:r>
              <a:rPr lang="nl-BE" sz="1600" u="sng">
                <a:solidFill>
                  <a:schemeClr val="tx1"/>
                </a:solidFill>
              </a:rPr>
              <a:t>2022 calls</a:t>
            </a:r>
          </a:p>
          <a:p>
            <a:r>
              <a:rPr lang="nl-BE" sz="1600">
                <a:solidFill>
                  <a:schemeClr val="tx1"/>
                </a:solidFill>
              </a:rPr>
              <a:t>opening 15</a:t>
            </a:r>
            <a:r>
              <a:rPr lang="nl-BE" sz="1600" baseline="30000">
                <a:solidFill>
                  <a:schemeClr val="tx1"/>
                </a:solidFill>
              </a:rPr>
              <a:t>th</a:t>
            </a:r>
            <a:r>
              <a:rPr lang="nl-BE" sz="1600">
                <a:solidFill>
                  <a:schemeClr val="tx1"/>
                </a:solidFill>
              </a:rPr>
              <a:t> </a:t>
            </a:r>
            <a:r>
              <a:rPr lang="nl-BE" sz="1600" err="1">
                <a:solidFill>
                  <a:schemeClr val="tx1"/>
                </a:solidFill>
              </a:rPr>
              <a:t>March</a:t>
            </a:r>
            <a:r>
              <a:rPr lang="nl-BE" sz="1600">
                <a:solidFill>
                  <a:schemeClr val="tx1"/>
                </a:solidFill>
              </a:rPr>
              <a:t> 2022 </a:t>
            </a:r>
          </a:p>
          <a:p>
            <a:r>
              <a:rPr lang="nl-BE" sz="1600">
                <a:solidFill>
                  <a:schemeClr val="tx1"/>
                </a:solidFill>
              </a:rPr>
              <a:t>deadline 8</a:t>
            </a:r>
            <a:r>
              <a:rPr lang="nl-BE" sz="1600" baseline="30000">
                <a:solidFill>
                  <a:schemeClr val="tx1"/>
                </a:solidFill>
              </a:rPr>
              <a:t>th</a:t>
            </a:r>
            <a:r>
              <a:rPr lang="nl-BE" sz="1600">
                <a:solidFill>
                  <a:schemeClr val="tx1"/>
                </a:solidFill>
              </a:rPr>
              <a:t> Sept 2022</a:t>
            </a:r>
          </a:p>
          <a:p>
            <a:endParaRPr lang="nl-BE" sz="1600">
              <a:solidFill>
                <a:schemeClr val="tx1"/>
              </a:solidFill>
            </a:endParaRPr>
          </a:p>
        </p:txBody>
      </p:sp>
    </p:spTree>
    <p:extLst>
      <p:ext uri="{BB962C8B-B14F-4D97-AF65-F5344CB8AC3E}">
        <p14:creationId xmlns:p14="http://schemas.microsoft.com/office/powerpoint/2010/main" val="2715345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9A2B0C-12C9-4878-BBB5-ED261FE1740B}"/>
              </a:ext>
            </a:extLst>
          </p:cNvPr>
          <p:cNvSpPr txBox="1">
            <a:spLocks/>
          </p:cNvSpPr>
          <p:nvPr/>
        </p:nvSpPr>
        <p:spPr>
          <a:xfrm>
            <a:off x="331958" y="171467"/>
            <a:ext cx="8545861"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2 </a:t>
            </a:r>
            <a:r>
              <a:rPr lang="en-GB" sz="3200" b="1"/>
              <a:t>– Cluster 4 - </a:t>
            </a:r>
            <a:r>
              <a:rPr lang="en-US" sz="3200" b="1"/>
              <a:t>Digital, Industry and Space</a:t>
            </a:r>
            <a:endParaRPr lang="en-GB" sz="3200" b="1"/>
          </a:p>
        </p:txBody>
      </p:sp>
      <p:sp>
        <p:nvSpPr>
          <p:cNvPr id="5" name="Rectangle 4">
            <a:extLst>
              <a:ext uri="{FF2B5EF4-FFF2-40B4-BE49-F238E27FC236}">
                <a16:creationId xmlns:a16="http://schemas.microsoft.com/office/drawing/2014/main" id="{5761E43A-3024-4E2F-9934-609257FA1E0F}"/>
              </a:ext>
            </a:extLst>
          </p:cNvPr>
          <p:cNvSpPr/>
          <p:nvPr/>
        </p:nvSpPr>
        <p:spPr>
          <a:xfrm>
            <a:off x="331958" y="847494"/>
            <a:ext cx="3066585" cy="31530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Aim </a:t>
            </a:r>
          </a:p>
          <a:p>
            <a:endParaRPr lang="en-US" sz="1600" b="1">
              <a:solidFill>
                <a:srgbClr val="0070C0"/>
              </a:solidFill>
            </a:endParaRPr>
          </a:p>
          <a:p>
            <a:pPr marL="285750" indent="-285750">
              <a:buFontTx/>
              <a:buChar char="-"/>
            </a:pPr>
            <a:r>
              <a:rPr lang="en-US" sz="1400">
                <a:solidFill>
                  <a:srgbClr val="0070C0"/>
                </a:solidFill>
              </a:rPr>
              <a:t>To </a:t>
            </a:r>
            <a:r>
              <a:rPr lang="en-US" sz="1400" b="1">
                <a:solidFill>
                  <a:srgbClr val="0070C0"/>
                </a:solidFill>
              </a:rPr>
              <a:t>advance key enabling, digital and space technologies</a:t>
            </a:r>
            <a:r>
              <a:rPr lang="en-US" sz="1400">
                <a:solidFill>
                  <a:srgbClr val="0070C0"/>
                </a:solidFill>
              </a:rPr>
              <a:t>, underpinning the transformation of our economy and society,</a:t>
            </a:r>
          </a:p>
          <a:p>
            <a:pPr marL="285750" indent="-285750">
              <a:buFontTx/>
              <a:buChar char="-"/>
            </a:pPr>
            <a:r>
              <a:rPr lang="en-US" sz="1400" b="1">
                <a:solidFill>
                  <a:srgbClr val="0070C0"/>
                </a:solidFill>
              </a:rPr>
              <a:t>To support the </a:t>
            </a:r>
            <a:r>
              <a:rPr lang="en-US" sz="1400" b="1" err="1">
                <a:solidFill>
                  <a:srgbClr val="0070C0"/>
                </a:solidFill>
              </a:rPr>
              <a:t>digitisation</a:t>
            </a:r>
            <a:r>
              <a:rPr lang="en-US" sz="1400" b="1">
                <a:solidFill>
                  <a:srgbClr val="0070C0"/>
                </a:solidFill>
              </a:rPr>
              <a:t> </a:t>
            </a:r>
            <a:r>
              <a:rPr lang="en-US" sz="1400">
                <a:solidFill>
                  <a:srgbClr val="0070C0"/>
                </a:solidFill>
              </a:rPr>
              <a:t>and </a:t>
            </a:r>
            <a:r>
              <a:rPr lang="en-US" sz="1400" b="1">
                <a:solidFill>
                  <a:srgbClr val="0070C0"/>
                </a:solidFill>
              </a:rPr>
              <a:t>transformation</a:t>
            </a:r>
            <a:r>
              <a:rPr lang="en-US" sz="1400">
                <a:solidFill>
                  <a:srgbClr val="0070C0"/>
                </a:solidFill>
              </a:rPr>
              <a:t> of European </a:t>
            </a:r>
            <a:r>
              <a:rPr lang="en-US" sz="1400" b="1">
                <a:solidFill>
                  <a:srgbClr val="0070C0"/>
                </a:solidFill>
              </a:rPr>
              <a:t>industry</a:t>
            </a:r>
            <a:r>
              <a:rPr lang="en-US" sz="1400">
                <a:solidFill>
                  <a:srgbClr val="0070C0"/>
                </a:solidFill>
              </a:rPr>
              <a:t> </a:t>
            </a:r>
          </a:p>
          <a:p>
            <a:pPr marL="285750" indent="-285750">
              <a:buFontTx/>
              <a:buChar char="-"/>
            </a:pPr>
            <a:r>
              <a:rPr lang="en-US" sz="1400">
                <a:solidFill>
                  <a:srgbClr val="0070C0"/>
                </a:solidFill>
              </a:rPr>
              <a:t>To contribute to growing a </a:t>
            </a:r>
            <a:r>
              <a:rPr lang="en-US" sz="1400" b="1">
                <a:solidFill>
                  <a:srgbClr val="0070C0"/>
                </a:solidFill>
              </a:rPr>
              <a:t>low-carbon, circular and clean industry</a:t>
            </a:r>
          </a:p>
          <a:p>
            <a:pPr marL="285750" indent="-285750">
              <a:buFontTx/>
              <a:buChar char="-"/>
            </a:pPr>
            <a:r>
              <a:rPr lang="en-US" sz="1400">
                <a:solidFill>
                  <a:srgbClr val="0070C0"/>
                </a:solidFill>
              </a:rPr>
              <a:t>To address the challenges European industry is facing</a:t>
            </a:r>
            <a:endParaRPr lang="nl-BE" sz="1400">
              <a:solidFill>
                <a:srgbClr val="0070C0"/>
              </a:solidFill>
            </a:endParaRPr>
          </a:p>
        </p:txBody>
      </p:sp>
      <p:sp>
        <p:nvSpPr>
          <p:cNvPr id="8" name="Rectangle 7">
            <a:extLst>
              <a:ext uri="{FF2B5EF4-FFF2-40B4-BE49-F238E27FC236}">
                <a16:creationId xmlns:a16="http://schemas.microsoft.com/office/drawing/2014/main" id="{9A53BC74-F0F2-4D8E-BDD7-071F776A96B2}"/>
              </a:ext>
            </a:extLst>
          </p:cNvPr>
          <p:cNvSpPr/>
          <p:nvPr/>
        </p:nvSpPr>
        <p:spPr>
          <a:xfrm>
            <a:off x="3579542" y="847491"/>
            <a:ext cx="3066585" cy="51295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Union policy priorities</a:t>
            </a:r>
          </a:p>
          <a:p>
            <a:endParaRPr lang="en-US" b="1">
              <a:solidFill>
                <a:srgbClr val="0070C0"/>
              </a:solidFill>
            </a:endParaRPr>
          </a:p>
          <a:p>
            <a:pPr marL="285750" indent="-285750">
              <a:buFontTx/>
              <a:buChar char="-"/>
            </a:pPr>
            <a:r>
              <a:rPr lang="en-US" sz="1600">
                <a:solidFill>
                  <a:srgbClr val="0070C0"/>
                </a:solidFill>
              </a:rPr>
              <a:t>More </a:t>
            </a:r>
            <a:r>
              <a:rPr lang="en-US" sz="1600" b="1">
                <a:solidFill>
                  <a:srgbClr val="0070C0"/>
                </a:solidFill>
              </a:rPr>
              <a:t>appealing and creative jobs</a:t>
            </a:r>
            <a:r>
              <a:rPr lang="en-US" sz="1600">
                <a:solidFill>
                  <a:srgbClr val="0070C0"/>
                </a:solidFill>
              </a:rPr>
              <a:t> in Europe</a:t>
            </a:r>
          </a:p>
          <a:p>
            <a:pPr marL="285750" indent="-285750">
              <a:buFontTx/>
              <a:buChar char="-"/>
            </a:pPr>
            <a:r>
              <a:rPr lang="en-US" sz="1600">
                <a:solidFill>
                  <a:srgbClr val="0070C0"/>
                </a:solidFill>
              </a:rPr>
              <a:t>Increased </a:t>
            </a:r>
            <a:r>
              <a:rPr lang="en-US" sz="1600" b="1">
                <a:solidFill>
                  <a:srgbClr val="0070C0"/>
                </a:solidFill>
              </a:rPr>
              <a:t>autonomy in critical raw materials</a:t>
            </a:r>
          </a:p>
          <a:p>
            <a:pPr marL="285750" indent="-285750">
              <a:buFontTx/>
              <a:buChar char="-"/>
            </a:pPr>
            <a:r>
              <a:rPr lang="en-US" sz="1600">
                <a:solidFill>
                  <a:srgbClr val="0070C0"/>
                </a:solidFill>
              </a:rPr>
              <a:t>Increased </a:t>
            </a:r>
            <a:r>
              <a:rPr lang="en-US" sz="1600" b="1">
                <a:solidFill>
                  <a:srgbClr val="0070C0"/>
                </a:solidFill>
              </a:rPr>
              <a:t>industrial leadership </a:t>
            </a:r>
            <a:r>
              <a:rPr lang="en-US" sz="1600">
                <a:solidFill>
                  <a:srgbClr val="0070C0"/>
                </a:solidFill>
              </a:rPr>
              <a:t>in key enabling and digital technologies and </a:t>
            </a:r>
            <a:r>
              <a:rPr lang="en-US" sz="1600" b="1">
                <a:solidFill>
                  <a:srgbClr val="0070C0"/>
                </a:solidFill>
              </a:rPr>
              <a:t>uptake of new technologies</a:t>
            </a:r>
          </a:p>
          <a:p>
            <a:pPr marL="285750" indent="-285750">
              <a:buFontTx/>
              <a:buChar char="-"/>
            </a:pPr>
            <a:r>
              <a:rPr lang="en-US" sz="1600" b="1">
                <a:solidFill>
                  <a:srgbClr val="0070C0"/>
                </a:solidFill>
              </a:rPr>
              <a:t>Climate-neutral, circular and clean EU industries</a:t>
            </a:r>
          </a:p>
          <a:p>
            <a:pPr marL="285750" indent="-285750">
              <a:buFontTx/>
              <a:buChar char="-"/>
            </a:pPr>
            <a:r>
              <a:rPr lang="en-US" sz="1600">
                <a:solidFill>
                  <a:srgbClr val="0070C0"/>
                </a:solidFill>
              </a:rPr>
              <a:t>Increased </a:t>
            </a:r>
            <a:r>
              <a:rPr lang="en-US" sz="1600" b="1">
                <a:solidFill>
                  <a:srgbClr val="0070C0"/>
                </a:solidFill>
              </a:rPr>
              <a:t>inclusiveness</a:t>
            </a:r>
            <a:endParaRPr lang="nl-BE" sz="1600" b="1">
              <a:solidFill>
                <a:srgbClr val="0070C0"/>
              </a:solidFill>
            </a:endParaRPr>
          </a:p>
        </p:txBody>
      </p:sp>
      <p:sp>
        <p:nvSpPr>
          <p:cNvPr id="9" name="Rectangle 8">
            <a:extLst>
              <a:ext uri="{FF2B5EF4-FFF2-40B4-BE49-F238E27FC236}">
                <a16:creationId xmlns:a16="http://schemas.microsoft.com/office/drawing/2014/main" id="{4A1B3D20-9D0D-4772-8D14-CD58A7E70AC9}"/>
              </a:ext>
            </a:extLst>
          </p:cNvPr>
          <p:cNvSpPr/>
          <p:nvPr/>
        </p:nvSpPr>
        <p:spPr>
          <a:xfrm>
            <a:off x="6827126" y="847489"/>
            <a:ext cx="5032916" cy="5129561"/>
          </a:xfrm>
          <a:prstGeom prst="rect">
            <a:avLst/>
          </a:prstGeom>
          <a:solidFill>
            <a:srgbClr val="E8F3E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Topics </a:t>
            </a:r>
          </a:p>
          <a:p>
            <a:endParaRPr lang="en-US" b="1">
              <a:solidFill>
                <a:srgbClr val="0070C0"/>
              </a:solidFill>
            </a:endParaRPr>
          </a:p>
          <a:p>
            <a:pPr marL="285750" indent="-285750">
              <a:buFontTx/>
              <a:buChar char="-"/>
            </a:pPr>
            <a:r>
              <a:rPr lang="en-US" sz="1500">
                <a:solidFill>
                  <a:srgbClr val="0070C0"/>
                </a:solidFill>
              </a:rPr>
              <a:t>“</a:t>
            </a:r>
            <a:r>
              <a:rPr lang="en-US" sz="1500" b="1">
                <a:solidFill>
                  <a:srgbClr val="0070C0"/>
                </a:solidFill>
              </a:rPr>
              <a:t>Manufacturing technologies</a:t>
            </a:r>
            <a:r>
              <a:rPr lang="en-US" sz="1500">
                <a:solidFill>
                  <a:srgbClr val="0070C0"/>
                </a:solidFill>
              </a:rPr>
              <a:t>” such as biotech production, additive manufacturing, intelligent robotics, AI, sensor technologies, advanced batteries and hydrogen</a:t>
            </a:r>
          </a:p>
          <a:p>
            <a:pPr marL="285750" indent="-285750">
              <a:buFontTx/>
              <a:buChar char="-"/>
            </a:pPr>
            <a:r>
              <a:rPr lang="en-US" sz="1500">
                <a:solidFill>
                  <a:srgbClr val="0070C0"/>
                </a:solidFill>
              </a:rPr>
              <a:t>“</a:t>
            </a:r>
            <a:r>
              <a:rPr lang="en-US" sz="1500" b="1">
                <a:solidFill>
                  <a:srgbClr val="0070C0"/>
                </a:solidFill>
              </a:rPr>
              <a:t>Key digital technologies</a:t>
            </a:r>
            <a:r>
              <a:rPr lang="en-US" sz="1500">
                <a:solidFill>
                  <a:srgbClr val="0070C0"/>
                </a:solidFill>
              </a:rPr>
              <a:t>,” such as nanoelectronics and photonics</a:t>
            </a:r>
          </a:p>
          <a:p>
            <a:pPr marL="285750" indent="-285750">
              <a:buFontTx/>
              <a:buChar char="-"/>
            </a:pPr>
            <a:r>
              <a:rPr lang="en-US" sz="1500">
                <a:solidFill>
                  <a:srgbClr val="0070C0"/>
                </a:solidFill>
              </a:rPr>
              <a:t>“</a:t>
            </a:r>
            <a:r>
              <a:rPr lang="en-US" sz="1500" b="1">
                <a:solidFill>
                  <a:srgbClr val="0070C0"/>
                </a:solidFill>
              </a:rPr>
              <a:t>Emerging enabling technologies</a:t>
            </a:r>
            <a:r>
              <a:rPr lang="en-US" sz="1500">
                <a:solidFill>
                  <a:srgbClr val="0070C0"/>
                </a:solidFill>
              </a:rPr>
              <a:t>”</a:t>
            </a:r>
          </a:p>
          <a:p>
            <a:pPr marL="285750" indent="-285750">
              <a:buFontTx/>
              <a:buChar char="-"/>
            </a:pPr>
            <a:r>
              <a:rPr lang="en-US" sz="1500">
                <a:solidFill>
                  <a:srgbClr val="0070C0"/>
                </a:solidFill>
              </a:rPr>
              <a:t>“</a:t>
            </a:r>
            <a:r>
              <a:rPr lang="en-US" sz="1500" b="1">
                <a:solidFill>
                  <a:srgbClr val="0070C0"/>
                </a:solidFill>
              </a:rPr>
              <a:t>Advanced materials</a:t>
            </a:r>
            <a:r>
              <a:rPr lang="en-US" sz="1500">
                <a:solidFill>
                  <a:srgbClr val="0070C0"/>
                </a:solidFill>
              </a:rPr>
              <a:t>” </a:t>
            </a:r>
          </a:p>
          <a:p>
            <a:pPr marL="285750" indent="-285750">
              <a:buFontTx/>
              <a:buChar char="-"/>
            </a:pPr>
            <a:r>
              <a:rPr lang="en-US" sz="1500">
                <a:solidFill>
                  <a:srgbClr val="0070C0"/>
                </a:solidFill>
              </a:rPr>
              <a:t>“</a:t>
            </a:r>
            <a:r>
              <a:rPr lang="en-US" sz="1500" b="1">
                <a:solidFill>
                  <a:srgbClr val="0070C0"/>
                </a:solidFill>
              </a:rPr>
              <a:t>Artificial intelligence and robotics</a:t>
            </a:r>
            <a:r>
              <a:rPr lang="en-US" sz="1500">
                <a:solidFill>
                  <a:srgbClr val="0070C0"/>
                </a:solidFill>
              </a:rPr>
              <a:t>”</a:t>
            </a:r>
          </a:p>
          <a:p>
            <a:pPr marL="285750" indent="-285750">
              <a:buFontTx/>
              <a:buChar char="-"/>
            </a:pPr>
            <a:r>
              <a:rPr lang="en-US" sz="1500">
                <a:solidFill>
                  <a:srgbClr val="0070C0"/>
                </a:solidFill>
              </a:rPr>
              <a:t>“</a:t>
            </a:r>
            <a:r>
              <a:rPr lang="en-US" sz="1500" b="1">
                <a:solidFill>
                  <a:srgbClr val="0070C0"/>
                </a:solidFill>
              </a:rPr>
              <a:t>Next Generation Internet</a:t>
            </a:r>
            <a:r>
              <a:rPr lang="en-US" sz="1500">
                <a:solidFill>
                  <a:srgbClr val="0070C0"/>
                </a:solidFill>
              </a:rPr>
              <a:t>”, 5G and the services they might support,</a:t>
            </a:r>
          </a:p>
          <a:p>
            <a:pPr marL="285750" indent="-285750">
              <a:buFontTx/>
              <a:buChar char="-"/>
            </a:pPr>
            <a:r>
              <a:rPr lang="en-US" sz="1500">
                <a:solidFill>
                  <a:srgbClr val="0070C0"/>
                </a:solidFill>
              </a:rPr>
              <a:t>“</a:t>
            </a:r>
            <a:r>
              <a:rPr lang="en-US" sz="1500" b="1">
                <a:solidFill>
                  <a:srgbClr val="0070C0"/>
                </a:solidFill>
              </a:rPr>
              <a:t>Advanced Computing and Big Data</a:t>
            </a:r>
            <a:r>
              <a:rPr lang="en-US" sz="1500">
                <a:solidFill>
                  <a:srgbClr val="0070C0"/>
                </a:solidFill>
              </a:rPr>
              <a:t>” including High Performance Computing (HPC)</a:t>
            </a:r>
          </a:p>
          <a:p>
            <a:pPr marL="285750" indent="-285750">
              <a:buFontTx/>
              <a:buChar char="-"/>
            </a:pPr>
            <a:r>
              <a:rPr lang="en-US" sz="1500">
                <a:solidFill>
                  <a:srgbClr val="0070C0"/>
                </a:solidFill>
              </a:rPr>
              <a:t>“</a:t>
            </a:r>
            <a:r>
              <a:rPr lang="en-US" sz="1500" b="1">
                <a:solidFill>
                  <a:srgbClr val="0070C0"/>
                </a:solidFill>
              </a:rPr>
              <a:t>Circular Industries</a:t>
            </a:r>
            <a:r>
              <a:rPr lang="en-US" sz="1500">
                <a:solidFill>
                  <a:srgbClr val="0070C0"/>
                </a:solidFill>
              </a:rPr>
              <a:t>,”</a:t>
            </a:r>
          </a:p>
          <a:p>
            <a:pPr marL="285750" indent="-285750">
              <a:buFontTx/>
              <a:buChar char="-"/>
            </a:pPr>
            <a:r>
              <a:rPr lang="en-US" sz="1500">
                <a:solidFill>
                  <a:srgbClr val="0070C0"/>
                </a:solidFill>
              </a:rPr>
              <a:t>“</a:t>
            </a:r>
            <a:r>
              <a:rPr lang="en-US" sz="1500" b="1">
                <a:solidFill>
                  <a:srgbClr val="0070C0"/>
                </a:solidFill>
              </a:rPr>
              <a:t>Low-carbon and clean industries</a:t>
            </a:r>
            <a:r>
              <a:rPr lang="en-US" sz="1500">
                <a:solidFill>
                  <a:srgbClr val="0070C0"/>
                </a:solidFill>
              </a:rPr>
              <a:t>” including process technologies, conversion technologies, electrification and unconventional energy sources within industrial plants</a:t>
            </a:r>
          </a:p>
          <a:p>
            <a:pPr marL="285750" indent="-285750">
              <a:buFontTx/>
              <a:buChar char="-"/>
            </a:pPr>
            <a:r>
              <a:rPr lang="en-US" sz="1500">
                <a:solidFill>
                  <a:srgbClr val="0070C0"/>
                </a:solidFill>
              </a:rPr>
              <a:t>“</a:t>
            </a:r>
            <a:r>
              <a:rPr lang="en-US" sz="1500" b="1">
                <a:solidFill>
                  <a:srgbClr val="0070C0"/>
                </a:solidFill>
              </a:rPr>
              <a:t>Space, including Earth Observation</a:t>
            </a:r>
            <a:r>
              <a:rPr lang="en-US" sz="1500">
                <a:solidFill>
                  <a:srgbClr val="0070C0"/>
                </a:solidFill>
              </a:rPr>
              <a:t>,” including satellite </a:t>
            </a:r>
            <a:r>
              <a:rPr lang="en-US" sz="1500" err="1">
                <a:solidFill>
                  <a:srgbClr val="0070C0"/>
                </a:solidFill>
              </a:rPr>
              <a:t>programmes</a:t>
            </a:r>
            <a:r>
              <a:rPr lang="en-US" sz="1500">
                <a:solidFill>
                  <a:srgbClr val="0070C0"/>
                </a:solidFill>
              </a:rPr>
              <a:t> like Galileo, EGNOS and Copernicus; Space Situational Awareness, secure satellite comms</a:t>
            </a:r>
            <a:endParaRPr lang="nl-BE" sz="1500">
              <a:solidFill>
                <a:srgbClr val="0070C0"/>
              </a:solidFill>
            </a:endParaRPr>
          </a:p>
        </p:txBody>
      </p:sp>
      <p:sp>
        <p:nvSpPr>
          <p:cNvPr id="7" name="Cloud 6">
            <a:extLst>
              <a:ext uri="{FF2B5EF4-FFF2-40B4-BE49-F238E27FC236}">
                <a16:creationId xmlns:a16="http://schemas.microsoft.com/office/drawing/2014/main" id="{9C2BD727-895C-437A-99A3-4B30DE863648}"/>
              </a:ext>
            </a:extLst>
          </p:cNvPr>
          <p:cNvSpPr/>
          <p:nvPr/>
        </p:nvSpPr>
        <p:spPr>
          <a:xfrm>
            <a:off x="10553701" y="15512"/>
            <a:ext cx="1549090"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dirty="0"/>
              <a:t>~€3.4 </a:t>
            </a:r>
            <a:r>
              <a:rPr lang="nl-BE" dirty="0" err="1"/>
              <a:t>bn</a:t>
            </a:r>
            <a:endParaRPr lang="nl-BE" dirty="0"/>
          </a:p>
          <a:p>
            <a:pPr algn="ctr"/>
            <a:r>
              <a:rPr lang="nl-BE" dirty="0"/>
              <a:t>2021/22</a:t>
            </a:r>
            <a:endParaRPr lang="nl-BE" dirty="0">
              <a:cs typeface="Calibri"/>
            </a:endParaRPr>
          </a:p>
        </p:txBody>
      </p:sp>
      <p:sp>
        <p:nvSpPr>
          <p:cNvPr id="3" name="Rectangle 2">
            <a:extLst>
              <a:ext uri="{FF2B5EF4-FFF2-40B4-BE49-F238E27FC236}">
                <a16:creationId xmlns:a16="http://schemas.microsoft.com/office/drawing/2014/main" id="{19923717-D640-4440-8EA5-AE82EA717A11}"/>
              </a:ext>
            </a:extLst>
          </p:cNvPr>
          <p:cNvSpPr/>
          <p:nvPr/>
        </p:nvSpPr>
        <p:spPr>
          <a:xfrm>
            <a:off x="424909" y="4062769"/>
            <a:ext cx="3371850" cy="212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u="sng">
                <a:solidFill>
                  <a:schemeClr val="tx1"/>
                </a:solidFill>
              </a:rPr>
              <a:t>2021 calls </a:t>
            </a:r>
          </a:p>
          <a:p>
            <a:r>
              <a:rPr lang="nl-BE" sz="1600">
                <a:solidFill>
                  <a:schemeClr val="tx1"/>
                </a:solidFill>
              </a:rPr>
              <a:t>opening 15</a:t>
            </a:r>
            <a:r>
              <a:rPr lang="nl-BE" sz="1600" baseline="30000">
                <a:solidFill>
                  <a:schemeClr val="tx1"/>
                </a:solidFill>
              </a:rPr>
              <a:t>th</a:t>
            </a:r>
            <a:r>
              <a:rPr lang="nl-BE" sz="1600">
                <a:solidFill>
                  <a:schemeClr val="tx1"/>
                </a:solidFill>
              </a:rPr>
              <a:t> April 2021 </a:t>
            </a:r>
            <a:r>
              <a:rPr lang="nl-BE" sz="1600" err="1">
                <a:solidFill>
                  <a:schemeClr val="tx1"/>
                </a:solidFill>
              </a:rPr>
              <a:t>and</a:t>
            </a:r>
            <a:r>
              <a:rPr lang="nl-BE" sz="1600">
                <a:solidFill>
                  <a:schemeClr val="tx1"/>
                </a:solidFill>
              </a:rPr>
              <a:t> May 6</a:t>
            </a:r>
            <a:r>
              <a:rPr lang="nl-BE" sz="1600" baseline="30000">
                <a:solidFill>
                  <a:schemeClr val="tx1"/>
                </a:solidFill>
              </a:rPr>
              <a:t>th </a:t>
            </a:r>
            <a:r>
              <a:rPr lang="nl-BE" sz="1600">
                <a:solidFill>
                  <a:schemeClr val="tx1"/>
                </a:solidFill>
              </a:rPr>
              <a:t>deadlines 15</a:t>
            </a:r>
            <a:r>
              <a:rPr lang="nl-BE" sz="1600" baseline="30000">
                <a:solidFill>
                  <a:schemeClr val="tx1"/>
                </a:solidFill>
              </a:rPr>
              <a:t>th</a:t>
            </a:r>
            <a:r>
              <a:rPr lang="nl-BE" sz="1600">
                <a:solidFill>
                  <a:schemeClr val="tx1"/>
                </a:solidFill>
              </a:rPr>
              <a:t> </a:t>
            </a:r>
            <a:r>
              <a:rPr lang="nl-BE" sz="1600" err="1">
                <a:solidFill>
                  <a:schemeClr val="tx1"/>
                </a:solidFill>
              </a:rPr>
              <a:t>July</a:t>
            </a:r>
            <a:r>
              <a:rPr lang="nl-BE" sz="1600">
                <a:solidFill>
                  <a:schemeClr val="tx1"/>
                </a:solidFill>
              </a:rPr>
              <a:t>, + 7, 8 </a:t>
            </a:r>
            <a:r>
              <a:rPr lang="nl-BE" sz="1600" err="1">
                <a:solidFill>
                  <a:schemeClr val="tx1"/>
                </a:solidFill>
              </a:rPr>
              <a:t>and</a:t>
            </a:r>
            <a:r>
              <a:rPr lang="nl-BE" sz="1600">
                <a:solidFill>
                  <a:schemeClr val="tx1"/>
                </a:solidFill>
              </a:rPr>
              <a:t> 29</a:t>
            </a:r>
            <a:r>
              <a:rPr lang="nl-BE" sz="1600" baseline="30000">
                <a:solidFill>
                  <a:schemeClr val="tx1"/>
                </a:solidFill>
              </a:rPr>
              <a:t>th</a:t>
            </a:r>
            <a:r>
              <a:rPr lang="nl-BE" sz="1600">
                <a:solidFill>
                  <a:schemeClr val="tx1"/>
                </a:solidFill>
              </a:rPr>
              <a:t> Sept 2021</a:t>
            </a:r>
          </a:p>
          <a:p>
            <a:endParaRPr lang="nl-BE" sz="1600">
              <a:solidFill>
                <a:schemeClr val="tx1"/>
              </a:solidFill>
            </a:endParaRPr>
          </a:p>
          <a:p>
            <a:endParaRPr lang="nl-BE" sz="1600">
              <a:solidFill>
                <a:schemeClr val="tx1"/>
              </a:solidFill>
            </a:endParaRPr>
          </a:p>
        </p:txBody>
      </p:sp>
    </p:spTree>
    <p:extLst>
      <p:ext uri="{BB962C8B-B14F-4D97-AF65-F5344CB8AC3E}">
        <p14:creationId xmlns:p14="http://schemas.microsoft.com/office/powerpoint/2010/main" val="322973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9A2B0C-12C9-4878-BBB5-ED261FE1740B}"/>
              </a:ext>
            </a:extLst>
          </p:cNvPr>
          <p:cNvSpPr txBox="1">
            <a:spLocks/>
          </p:cNvSpPr>
          <p:nvPr/>
        </p:nvSpPr>
        <p:spPr>
          <a:xfrm>
            <a:off x="331958" y="171467"/>
            <a:ext cx="8545861"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2</a:t>
            </a:r>
            <a:r>
              <a:rPr lang="en-GB" sz="3200" b="1"/>
              <a:t> – Cluster 5 - </a:t>
            </a:r>
            <a:r>
              <a:rPr lang="en-US" sz="3200" b="1"/>
              <a:t>Climate, Energy and Mobility</a:t>
            </a:r>
            <a:endParaRPr lang="en-GB" sz="3200" b="1"/>
          </a:p>
        </p:txBody>
      </p:sp>
      <p:sp>
        <p:nvSpPr>
          <p:cNvPr id="5" name="Rectangle 4">
            <a:extLst>
              <a:ext uri="{FF2B5EF4-FFF2-40B4-BE49-F238E27FC236}">
                <a16:creationId xmlns:a16="http://schemas.microsoft.com/office/drawing/2014/main" id="{5761E43A-3024-4E2F-9934-609257FA1E0F}"/>
              </a:ext>
            </a:extLst>
          </p:cNvPr>
          <p:cNvSpPr/>
          <p:nvPr/>
        </p:nvSpPr>
        <p:spPr>
          <a:xfrm>
            <a:off x="331958" y="847493"/>
            <a:ext cx="3066585" cy="39364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Aim </a:t>
            </a:r>
          </a:p>
          <a:p>
            <a:endParaRPr lang="en-US" sz="1600" b="1">
              <a:solidFill>
                <a:srgbClr val="0070C0"/>
              </a:solidFill>
            </a:endParaRPr>
          </a:p>
          <a:p>
            <a:pPr marL="285750" indent="-285750">
              <a:buFontTx/>
              <a:buChar char="-"/>
            </a:pPr>
            <a:r>
              <a:rPr lang="en-US" sz="1400">
                <a:solidFill>
                  <a:srgbClr val="0070C0"/>
                </a:solidFill>
              </a:rPr>
              <a:t>To </a:t>
            </a:r>
            <a:r>
              <a:rPr lang="en-US" sz="1400" b="1">
                <a:solidFill>
                  <a:srgbClr val="0070C0"/>
                </a:solidFill>
              </a:rPr>
              <a:t>fight climate change </a:t>
            </a:r>
            <a:r>
              <a:rPr lang="en-US" sz="1400">
                <a:solidFill>
                  <a:srgbClr val="0070C0"/>
                </a:solidFill>
              </a:rPr>
              <a:t>while improving the </a:t>
            </a:r>
            <a:r>
              <a:rPr lang="en-US" sz="1400" b="1">
                <a:solidFill>
                  <a:srgbClr val="0070C0"/>
                </a:solidFill>
              </a:rPr>
              <a:t>competitiveness</a:t>
            </a:r>
            <a:r>
              <a:rPr lang="en-US" sz="1400">
                <a:solidFill>
                  <a:srgbClr val="0070C0"/>
                </a:solidFill>
              </a:rPr>
              <a:t> of the </a:t>
            </a:r>
            <a:r>
              <a:rPr lang="en-US" sz="1400" b="1">
                <a:solidFill>
                  <a:srgbClr val="0070C0"/>
                </a:solidFill>
              </a:rPr>
              <a:t>energy and transport industries </a:t>
            </a:r>
            <a:r>
              <a:rPr lang="en-US" sz="1400">
                <a:solidFill>
                  <a:srgbClr val="0070C0"/>
                </a:solidFill>
              </a:rPr>
              <a:t>as well as the quality of the services that these sectors bring to society.</a:t>
            </a:r>
          </a:p>
          <a:p>
            <a:pPr marL="285750" indent="-285750">
              <a:buFontTx/>
              <a:buChar char="-"/>
            </a:pPr>
            <a:r>
              <a:rPr lang="en-US" sz="1400">
                <a:solidFill>
                  <a:srgbClr val="0070C0"/>
                </a:solidFill>
              </a:rPr>
              <a:t>Establishing a better understanding of the causes, evolution, risks, impacts and opportunities of climate change,</a:t>
            </a:r>
          </a:p>
          <a:p>
            <a:pPr marL="285750" indent="-285750">
              <a:buFontTx/>
              <a:buChar char="-"/>
            </a:pPr>
            <a:r>
              <a:rPr lang="en-US" sz="1400" b="1">
                <a:solidFill>
                  <a:srgbClr val="0070C0"/>
                </a:solidFill>
              </a:rPr>
              <a:t>Making energy and mobility systems more climate-and environment-friendly</a:t>
            </a:r>
            <a:r>
              <a:rPr lang="en-US" sz="1400">
                <a:solidFill>
                  <a:srgbClr val="0070C0"/>
                </a:solidFill>
              </a:rPr>
              <a:t>, smarter, safer, and more resilient, inclusive, competitive and efficient.</a:t>
            </a:r>
            <a:endParaRPr lang="nl-BE" sz="1400">
              <a:solidFill>
                <a:srgbClr val="0070C0"/>
              </a:solidFill>
            </a:endParaRPr>
          </a:p>
        </p:txBody>
      </p:sp>
      <p:sp>
        <p:nvSpPr>
          <p:cNvPr id="8" name="Rectangle 7">
            <a:extLst>
              <a:ext uri="{FF2B5EF4-FFF2-40B4-BE49-F238E27FC236}">
                <a16:creationId xmlns:a16="http://schemas.microsoft.com/office/drawing/2014/main" id="{9A53BC74-F0F2-4D8E-BDD7-071F776A96B2}"/>
              </a:ext>
            </a:extLst>
          </p:cNvPr>
          <p:cNvSpPr/>
          <p:nvPr/>
        </p:nvSpPr>
        <p:spPr>
          <a:xfrm>
            <a:off x="3579542" y="847491"/>
            <a:ext cx="3066585" cy="51295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Union policy priorities</a:t>
            </a:r>
          </a:p>
          <a:p>
            <a:endParaRPr lang="en-US" b="1">
              <a:solidFill>
                <a:srgbClr val="0070C0"/>
              </a:solidFill>
            </a:endParaRPr>
          </a:p>
          <a:p>
            <a:pPr marL="285750" indent="-285750">
              <a:buFontTx/>
              <a:buChar char="-"/>
            </a:pPr>
            <a:r>
              <a:rPr lang="en-US" sz="1500">
                <a:solidFill>
                  <a:srgbClr val="0070C0"/>
                </a:solidFill>
              </a:rPr>
              <a:t>Contribute to developing </a:t>
            </a:r>
            <a:r>
              <a:rPr lang="en-US" sz="1500" b="1">
                <a:solidFill>
                  <a:srgbClr val="0070C0"/>
                </a:solidFill>
              </a:rPr>
              <a:t>low-carbon and competitive transport solutions </a:t>
            </a:r>
            <a:r>
              <a:rPr lang="en-US" sz="1500">
                <a:solidFill>
                  <a:srgbClr val="0070C0"/>
                </a:solidFill>
              </a:rPr>
              <a:t>across all modes</a:t>
            </a:r>
          </a:p>
          <a:p>
            <a:pPr marL="285750" indent="-285750">
              <a:buFontTx/>
              <a:buChar char="-"/>
            </a:pPr>
            <a:r>
              <a:rPr lang="en-US" sz="1500">
                <a:solidFill>
                  <a:srgbClr val="0070C0"/>
                </a:solidFill>
              </a:rPr>
              <a:t>Advanced climate science and solutions; </a:t>
            </a:r>
          </a:p>
          <a:p>
            <a:pPr marL="285750" indent="-285750">
              <a:buFontTx/>
              <a:buChar char="-"/>
            </a:pPr>
            <a:r>
              <a:rPr lang="nl-BE" sz="1500" err="1">
                <a:solidFill>
                  <a:srgbClr val="0070C0"/>
                </a:solidFill>
              </a:rPr>
              <a:t>Novel</a:t>
            </a:r>
            <a:r>
              <a:rPr lang="nl-BE" sz="1500">
                <a:solidFill>
                  <a:srgbClr val="0070C0"/>
                </a:solidFill>
              </a:rPr>
              <a:t> </a:t>
            </a:r>
            <a:r>
              <a:rPr lang="nl-BE" sz="1500" err="1">
                <a:solidFill>
                  <a:srgbClr val="0070C0"/>
                </a:solidFill>
              </a:rPr>
              <a:t>competitive</a:t>
            </a:r>
            <a:r>
              <a:rPr lang="nl-BE" sz="1500">
                <a:solidFill>
                  <a:srgbClr val="0070C0"/>
                </a:solidFill>
              </a:rPr>
              <a:t> cross-</a:t>
            </a:r>
            <a:r>
              <a:rPr lang="nl-BE" sz="1500" err="1">
                <a:solidFill>
                  <a:srgbClr val="0070C0"/>
                </a:solidFill>
              </a:rPr>
              <a:t>sectoral</a:t>
            </a:r>
            <a:r>
              <a:rPr lang="nl-BE" sz="1500">
                <a:solidFill>
                  <a:srgbClr val="0070C0"/>
                </a:solidFill>
              </a:rPr>
              <a:t> </a:t>
            </a:r>
            <a:r>
              <a:rPr lang="nl-BE" sz="1500" err="1">
                <a:solidFill>
                  <a:srgbClr val="0070C0"/>
                </a:solidFill>
              </a:rPr>
              <a:t>solutions</a:t>
            </a:r>
            <a:r>
              <a:rPr lang="nl-BE" sz="1500">
                <a:solidFill>
                  <a:srgbClr val="0070C0"/>
                </a:solidFill>
              </a:rPr>
              <a:t> </a:t>
            </a:r>
            <a:r>
              <a:rPr lang="nl-BE" sz="1500" err="1">
                <a:solidFill>
                  <a:srgbClr val="0070C0"/>
                </a:solidFill>
              </a:rPr>
              <a:t>for</a:t>
            </a:r>
            <a:r>
              <a:rPr lang="nl-BE" sz="1500">
                <a:solidFill>
                  <a:srgbClr val="0070C0"/>
                </a:solidFill>
              </a:rPr>
              <a:t> </a:t>
            </a:r>
            <a:r>
              <a:rPr lang="nl-BE" sz="1500" err="1">
                <a:solidFill>
                  <a:srgbClr val="0070C0"/>
                </a:solidFill>
              </a:rPr>
              <a:t>decarbonisation</a:t>
            </a:r>
            <a:endParaRPr lang="nl-BE" sz="1500">
              <a:solidFill>
                <a:srgbClr val="0070C0"/>
              </a:solidFill>
            </a:endParaRPr>
          </a:p>
          <a:p>
            <a:pPr marL="285750" indent="-285750">
              <a:buFontTx/>
              <a:buChar char="-"/>
            </a:pPr>
            <a:r>
              <a:rPr lang="nl-BE" sz="1500">
                <a:solidFill>
                  <a:srgbClr val="0070C0"/>
                </a:solidFill>
              </a:rPr>
              <a:t>A </a:t>
            </a:r>
            <a:r>
              <a:rPr lang="nl-BE" sz="1500" b="1" err="1">
                <a:solidFill>
                  <a:srgbClr val="0070C0"/>
                </a:solidFill>
              </a:rPr>
              <a:t>novel</a:t>
            </a:r>
            <a:r>
              <a:rPr lang="nl-BE" sz="1500" b="1">
                <a:solidFill>
                  <a:srgbClr val="0070C0"/>
                </a:solidFill>
              </a:rPr>
              <a:t> energy system</a:t>
            </a:r>
          </a:p>
          <a:p>
            <a:pPr marL="285750" indent="-285750">
              <a:buFontTx/>
              <a:buChar char="-"/>
            </a:pPr>
            <a:r>
              <a:rPr lang="en-US" sz="1500">
                <a:solidFill>
                  <a:srgbClr val="0070C0"/>
                </a:solidFill>
              </a:rPr>
              <a:t>New demand side solutions to </a:t>
            </a:r>
            <a:r>
              <a:rPr lang="en-US" sz="1500" b="1" err="1">
                <a:solidFill>
                  <a:srgbClr val="0070C0"/>
                </a:solidFill>
              </a:rPr>
              <a:t>decarbonise</a:t>
            </a:r>
            <a:r>
              <a:rPr lang="en-US" sz="1500">
                <a:solidFill>
                  <a:srgbClr val="0070C0"/>
                </a:solidFill>
              </a:rPr>
              <a:t> the energy and transport systems</a:t>
            </a:r>
          </a:p>
          <a:p>
            <a:pPr marL="285750" indent="-285750">
              <a:buFontTx/>
              <a:buChar char="-"/>
            </a:pPr>
            <a:r>
              <a:rPr lang="en-US" sz="1500" b="1">
                <a:solidFill>
                  <a:srgbClr val="0070C0"/>
                </a:solidFill>
              </a:rPr>
              <a:t>Reduction of greenhouse gas emissions</a:t>
            </a:r>
            <a:r>
              <a:rPr lang="en-US" sz="1500">
                <a:solidFill>
                  <a:srgbClr val="0070C0"/>
                </a:solidFill>
              </a:rPr>
              <a:t>;</a:t>
            </a:r>
          </a:p>
          <a:p>
            <a:pPr marL="285750" indent="-285750">
              <a:buFontTx/>
              <a:buChar char="-"/>
            </a:pPr>
            <a:r>
              <a:rPr lang="en-US" sz="1500">
                <a:solidFill>
                  <a:srgbClr val="0070C0"/>
                </a:solidFill>
              </a:rPr>
              <a:t>Increased </a:t>
            </a:r>
            <a:r>
              <a:rPr lang="en-US" sz="1500" b="1">
                <a:solidFill>
                  <a:srgbClr val="0070C0"/>
                </a:solidFill>
              </a:rPr>
              <a:t>adaptation of production systems</a:t>
            </a:r>
          </a:p>
          <a:p>
            <a:pPr marL="285750" indent="-285750">
              <a:buFontTx/>
              <a:buChar char="-"/>
            </a:pPr>
            <a:r>
              <a:rPr lang="nl-BE" sz="1500" err="1">
                <a:solidFill>
                  <a:srgbClr val="0070C0"/>
                </a:solidFill>
              </a:rPr>
              <a:t>Reinforced</a:t>
            </a:r>
            <a:r>
              <a:rPr lang="nl-BE" sz="1500">
                <a:solidFill>
                  <a:srgbClr val="0070C0"/>
                </a:solidFill>
              </a:rPr>
              <a:t> </a:t>
            </a:r>
            <a:r>
              <a:rPr lang="nl-BE" sz="1500" b="1">
                <a:solidFill>
                  <a:srgbClr val="0070C0"/>
                </a:solidFill>
              </a:rPr>
              <a:t>bio-</a:t>
            </a:r>
            <a:r>
              <a:rPr lang="nl-BE" sz="1500" b="1" err="1">
                <a:solidFill>
                  <a:srgbClr val="0070C0"/>
                </a:solidFill>
              </a:rPr>
              <a:t>economy</a:t>
            </a:r>
            <a:endParaRPr lang="nl-BE" sz="1500" b="1">
              <a:solidFill>
                <a:srgbClr val="0070C0"/>
              </a:solidFill>
            </a:endParaRPr>
          </a:p>
        </p:txBody>
      </p:sp>
      <p:sp>
        <p:nvSpPr>
          <p:cNvPr id="9" name="Rectangle 8">
            <a:extLst>
              <a:ext uri="{FF2B5EF4-FFF2-40B4-BE49-F238E27FC236}">
                <a16:creationId xmlns:a16="http://schemas.microsoft.com/office/drawing/2014/main" id="{4A1B3D20-9D0D-4772-8D14-CD58A7E70AC9}"/>
              </a:ext>
            </a:extLst>
          </p:cNvPr>
          <p:cNvSpPr/>
          <p:nvPr/>
        </p:nvSpPr>
        <p:spPr>
          <a:xfrm>
            <a:off x="6827126" y="847489"/>
            <a:ext cx="5032916" cy="5129561"/>
          </a:xfrm>
          <a:prstGeom prst="rect">
            <a:avLst/>
          </a:prstGeom>
          <a:solidFill>
            <a:srgbClr val="E8F3E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Topics </a:t>
            </a:r>
          </a:p>
          <a:p>
            <a:endParaRPr lang="nl-BE">
              <a:solidFill>
                <a:srgbClr val="0070C0"/>
              </a:solidFill>
            </a:endParaRPr>
          </a:p>
          <a:p>
            <a:pPr marL="285750" indent="-285750">
              <a:buFontTx/>
              <a:buChar char="-"/>
            </a:pPr>
            <a:r>
              <a:rPr lang="nl-BE" sz="1500">
                <a:solidFill>
                  <a:srgbClr val="0070C0"/>
                </a:solidFill>
              </a:rPr>
              <a:t>“</a:t>
            </a:r>
            <a:r>
              <a:rPr lang="nl-BE" sz="1500" b="1" err="1">
                <a:solidFill>
                  <a:srgbClr val="0070C0"/>
                </a:solidFill>
              </a:rPr>
              <a:t>Climate</a:t>
            </a:r>
            <a:r>
              <a:rPr lang="nl-BE" sz="1500" b="1">
                <a:solidFill>
                  <a:srgbClr val="0070C0"/>
                </a:solidFill>
              </a:rPr>
              <a:t> </a:t>
            </a:r>
            <a:r>
              <a:rPr lang="nl-BE" sz="1500" b="1" err="1">
                <a:solidFill>
                  <a:srgbClr val="0070C0"/>
                </a:solidFill>
              </a:rPr>
              <a:t>science</a:t>
            </a:r>
            <a:r>
              <a:rPr lang="nl-BE" sz="1500" b="1">
                <a:solidFill>
                  <a:srgbClr val="0070C0"/>
                </a:solidFill>
              </a:rPr>
              <a:t> </a:t>
            </a:r>
            <a:r>
              <a:rPr lang="nl-BE" sz="1500" b="1" err="1">
                <a:solidFill>
                  <a:srgbClr val="0070C0"/>
                </a:solidFill>
              </a:rPr>
              <a:t>and</a:t>
            </a:r>
            <a:r>
              <a:rPr lang="nl-BE" sz="1500" b="1">
                <a:solidFill>
                  <a:srgbClr val="0070C0"/>
                </a:solidFill>
              </a:rPr>
              <a:t> </a:t>
            </a:r>
            <a:r>
              <a:rPr lang="nl-BE" sz="1500" b="1" err="1">
                <a:solidFill>
                  <a:srgbClr val="0070C0"/>
                </a:solidFill>
              </a:rPr>
              <a:t>solutions</a:t>
            </a:r>
            <a:r>
              <a:rPr lang="nl-BE" sz="1500">
                <a:solidFill>
                  <a:srgbClr val="0070C0"/>
                </a:solidFill>
              </a:rPr>
              <a:t>”</a:t>
            </a:r>
          </a:p>
          <a:p>
            <a:pPr marL="285750" indent="-285750">
              <a:buFontTx/>
              <a:buChar char="-"/>
            </a:pPr>
            <a:r>
              <a:rPr lang="nl-BE" sz="1500">
                <a:solidFill>
                  <a:srgbClr val="0070C0"/>
                </a:solidFill>
              </a:rPr>
              <a:t>“</a:t>
            </a:r>
            <a:r>
              <a:rPr lang="nl-BE" sz="1500" b="1">
                <a:solidFill>
                  <a:srgbClr val="0070C0"/>
                </a:solidFill>
              </a:rPr>
              <a:t>Energy </a:t>
            </a:r>
            <a:r>
              <a:rPr lang="nl-BE" sz="1500" b="1" err="1">
                <a:solidFill>
                  <a:srgbClr val="0070C0"/>
                </a:solidFill>
              </a:rPr>
              <a:t>supply</a:t>
            </a:r>
            <a:r>
              <a:rPr lang="nl-BE" sz="1500">
                <a:solidFill>
                  <a:srgbClr val="0070C0"/>
                </a:solidFill>
              </a:rPr>
              <a:t>”</a:t>
            </a:r>
          </a:p>
          <a:p>
            <a:pPr marL="285750" indent="-285750">
              <a:buFontTx/>
              <a:buChar char="-"/>
            </a:pPr>
            <a:r>
              <a:rPr lang="nl-BE" sz="1500">
                <a:solidFill>
                  <a:srgbClr val="0070C0"/>
                </a:solidFill>
              </a:rPr>
              <a:t>“</a:t>
            </a:r>
            <a:r>
              <a:rPr lang="nl-BE" sz="1500" b="1">
                <a:solidFill>
                  <a:srgbClr val="0070C0"/>
                </a:solidFill>
              </a:rPr>
              <a:t>Energy systems </a:t>
            </a:r>
            <a:r>
              <a:rPr lang="nl-BE" sz="1500" b="1" err="1">
                <a:solidFill>
                  <a:srgbClr val="0070C0"/>
                </a:solidFill>
              </a:rPr>
              <a:t>and</a:t>
            </a:r>
            <a:r>
              <a:rPr lang="nl-BE" sz="1500" b="1">
                <a:solidFill>
                  <a:srgbClr val="0070C0"/>
                </a:solidFill>
              </a:rPr>
              <a:t> </a:t>
            </a:r>
            <a:r>
              <a:rPr lang="nl-BE" sz="1500" b="1" err="1">
                <a:solidFill>
                  <a:srgbClr val="0070C0"/>
                </a:solidFill>
              </a:rPr>
              <a:t>grids</a:t>
            </a:r>
            <a:r>
              <a:rPr lang="nl-BE" sz="1500">
                <a:solidFill>
                  <a:srgbClr val="0070C0"/>
                </a:solidFill>
              </a:rPr>
              <a:t>”</a:t>
            </a:r>
          </a:p>
          <a:p>
            <a:pPr marL="285750" indent="-285750">
              <a:buFontTx/>
              <a:buChar char="-"/>
            </a:pPr>
            <a:r>
              <a:rPr lang="en-US" sz="1500">
                <a:solidFill>
                  <a:srgbClr val="0070C0"/>
                </a:solidFill>
              </a:rPr>
              <a:t>“</a:t>
            </a:r>
            <a:r>
              <a:rPr lang="en-US" sz="1500" b="1">
                <a:solidFill>
                  <a:srgbClr val="0070C0"/>
                </a:solidFill>
              </a:rPr>
              <a:t>Buildings and industrial facilities in energy transition</a:t>
            </a:r>
            <a:r>
              <a:rPr lang="en-US" sz="1500">
                <a:solidFill>
                  <a:srgbClr val="0070C0"/>
                </a:solidFill>
              </a:rPr>
              <a:t>”</a:t>
            </a:r>
          </a:p>
          <a:p>
            <a:pPr marL="285750" indent="-285750">
              <a:buFontTx/>
              <a:buChar char="-"/>
            </a:pPr>
            <a:r>
              <a:rPr lang="en-US" sz="1500">
                <a:solidFill>
                  <a:srgbClr val="0070C0"/>
                </a:solidFill>
              </a:rPr>
              <a:t>“</a:t>
            </a:r>
            <a:r>
              <a:rPr lang="en-US" sz="1500" b="1">
                <a:solidFill>
                  <a:srgbClr val="0070C0"/>
                </a:solidFill>
              </a:rPr>
              <a:t>Communities and cities</a:t>
            </a:r>
            <a:r>
              <a:rPr lang="en-US" sz="1500">
                <a:solidFill>
                  <a:srgbClr val="0070C0"/>
                </a:solidFill>
              </a:rPr>
              <a:t>,” including </a:t>
            </a:r>
            <a:r>
              <a:rPr lang="en-US" sz="1500" err="1">
                <a:solidFill>
                  <a:srgbClr val="0070C0"/>
                </a:solidFill>
              </a:rPr>
              <a:t>decarbonisation</a:t>
            </a:r>
            <a:r>
              <a:rPr lang="en-US" sz="1500">
                <a:solidFill>
                  <a:srgbClr val="0070C0"/>
                </a:solidFill>
              </a:rPr>
              <a:t>, urban planning, and quality of </a:t>
            </a:r>
            <a:r>
              <a:rPr lang="en-US" sz="1500" err="1">
                <a:solidFill>
                  <a:srgbClr val="0070C0"/>
                </a:solidFill>
              </a:rPr>
              <a:t>lifeforcitizens</a:t>
            </a:r>
            <a:endParaRPr lang="en-US" sz="1500">
              <a:solidFill>
                <a:srgbClr val="0070C0"/>
              </a:solidFill>
            </a:endParaRPr>
          </a:p>
          <a:p>
            <a:pPr marL="285750" indent="-285750">
              <a:buFontTx/>
              <a:buChar char="-"/>
            </a:pPr>
            <a:r>
              <a:rPr lang="en-US" sz="1500">
                <a:solidFill>
                  <a:srgbClr val="0070C0"/>
                </a:solidFill>
              </a:rPr>
              <a:t>“</a:t>
            </a:r>
            <a:r>
              <a:rPr lang="en-US" sz="1500" b="1">
                <a:solidFill>
                  <a:srgbClr val="0070C0"/>
                </a:solidFill>
              </a:rPr>
              <a:t>Industrial competitiveness in transport</a:t>
            </a:r>
            <a:r>
              <a:rPr lang="en-US" sz="1500">
                <a:solidFill>
                  <a:srgbClr val="0070C0"/>
                </a:solidFill>
              </a:rPr>
              <a:t>,” including vehicle design and on-board systems, as well as new materials and construction methods</a:t>
            </a:r>
          </a:p>
          <a:p>
            <a:pPr marL="285750" indent="-285750">
              <a:buFontTx/>
              <a:buChar char="-"/>
            </a:pPr>
            <a:r>
              <a:rPr lang="en-US" sz="1500">
                <a:solidFill>
                  <a:srgbClr val="0070C0"/>
                </a:solidFill>
              </a:rPr>
              <a:t>“</a:t>
            </a:r>
            <a:r>
              <a:rPr lang="en-US" sz="1500" b="1">
                <a:solidFill>
                  <a:srgbClr val="0070C0"/>
                </a:solidFill>
              </a:rPr>
              <a:t>Clean, safe and accessible transport and mobility</a:t>
            </a:r>
            <a:r>
              <a:rPr lang="en-US" sz="1500">
                <a:solidFill>
                  <a:srgbClr val="0070C0"/>
                </a:solidFill>
              </a:rPr>
              <a:t>” including electrification of all modes of transport, batteries, fuel cells, and hybrid fuel technologies, sustainable fuels, and analysis of mobility patterns</a:t>
            </a:r>
          </a:p>
          <a:p>
            <a:pPr marL="285750" indent="-285750">
              <a:buFontTx/>
              <a:buChar char="-"/>
            </a:pPr>
            <a:r>
              <a:rPr lang="en-US" sz="1500">
                <a:solidFill>
                  <a:srgbClr val="0070C0"/>
                </a:solidFill>
              </a:rPr>
              <a:t>“</a:t>
            </a:r>
            <a:r>
              <a:rPr lang="en-US" sz="1500" b="1">
                <a:solidFill>
                  <a:srgbClr val="0070C0"/>
                </a:solidFill>
              </a:rPr>
              <a:t>Smart mobility</a:t>
            </a:r>
            <a:r>
              <a:rPr lang="en-US" sz="1500">
                <a:solidFill>
                  <a:srgbClr val="0070C0"/>
                </a:solidFill>
              </a:rPr>
              <a:t>” including digital traffic management, air traffic control, railway automation, and smart shipping,</a:t>
            </a:r>
          </a:p>
          <a:p>
            <a:pPr marL="285750" indent="-285750">
              <a:buFontTx/>
              <a:buChar char="-"/>
            </a:pPr>
            <a:r>
              <a:rPr lang="en-US" sz="1500">
                <a:solidFill>
                  <a:srgbClr val="0070C0"/>
                </a:solidFill>
              </a:rPr>
              <a:t>“</a:t>
            </a:r>
            <a:r>
              <a:rPr lang="en-US" sz="1500" b="1">
                <a:solidFill>
                  <a:srgbClr val="0070C0"/>
                </a:solidFill>
              </a:rPr>
              <a:t>Energy storage</a:t>
            </a:r>
            <a:r>
              <a:rPr lang="en-US" sz="1500">
                <a:solidFill>
                  <a:srgbClr val="0070C0"/>
                </a:solidFill>
              </a:rPr>
              <a:t>” including liquid and gaseous renewable fuels, batteries, and hydrogen</a:t>
            </a:r>
          </a:p>
        </p:txBody>
      </p:sp>
      <p:sp>
        <p:nvSpPr>
          <p:cNvPr id="7" name="Cloud 6">
            <a:extLst>
              <a:ext uri="{FF2B5EF4-FFF2-40B4-BE49-F238E27FC236}">
                <a16:creationId xmlns:a16="http://schemas.microsoft.com/office/drawing/2014/main" id="{9C2BD727-895C-437A-99A3-4B30DE863648}"/>
              </a:ext>
            </a:extLst>
          </p:cNvPr>
          <p:cNvSpPr/>
          <p:nvPr/>
        </p:nvSpPr>
        <p:spPr>
          <a:xfrm>
            <a:off x="10553701" y="15512"/>
            <a:ext cx="1549090"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dirty="0"/>
              <a:t>~€2.8 </a:t>
            </a:r>
            <a:r>
              <a:rPr lang="nl-BE" dirty="0" err="1"/>
              <a:t>bn</a:t>
            </a:r>
            <a:endParaRPr lang="nl-BE" dirty="0"/>
          </a:p>
          <a:p>
            <a:pPr algn="ctr"/>
            <a:r>
              <a:rPr lang="nl-BE" dirty="0"/>
              <a:t>2021/22</a:t>
            </a:r>
            <a:endParaRPr lang="nl-BE" dirty="0">
              <a:cs typeface="Calibri"/>
            </a:endParaRPr>
          </a:p>
        </p:txBody>
      </p:sp>
      <p:sp>
        <p:nvSpPr>
          <p:cNvPr id="3" name="Rectangle 2">
            <a:extLst>
              <a:ext uri="{FF2B5EF4-FFF2-40B4-BE49-F238E27FC236}">
                <a16:creationId xmlns:a16="http://schemas.microsoft.com/office/drawing/2014/main" id="{19923717-D640-4440-8EA5-AE82EA717A11}"/>
              </a:ext>
            </a:extLst>
          </p:cNvPr>
          <p:cNvSpPr/>
          <p:nvPr/>
        </p:nvSpPr>
        <p:spPr>
          <a:xfrm>
            <a:off x="331958" y="4783930"/>
            <a:ext cx="3371850" cy="1823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u="sng">
                <a:solidFill>
                  <a:schemeClr val="tx1"/>
                </a:solidFill>
              </a:rPr>
              <a:t>2021 calls </a:t>
            </a:r>
          </a:p>
          <a:p>
            <a:r>
              <a:rPr lang="nl-BE" sz="1600">
                <a:solidFill>
                  <a:schemeClr val="tx1"/>
                </a:solidFill>
              </a:rPr>
              <a:t>opening 15</a:t>
            </a:r>
            <a:r>
              <a:rPr lang="nl-BE" sz="1600" baseline="30000">
                <a:solidFill>
                  <a:schemeClr val="tx1"/>
                </a:solidFill>
              </a:rPr>
              <a:t>th</a:t>
            </a:r>
            <a:r>
              <a:rPr lang="nl-BE" sz="1600">
                <a:solidFill>
                  <a:schemeClr val="tx1"/>
                </a:solidFill>
              </a:rPr>
              <a:t> April 2021 </a:t>
            </a:r>
          </a:p>
          <a:p>
            <a:r>
              <a:rPr lang="nl-BE" sz="1600">
                <a:solidFill>
                  <a:schemeClr val="tx1"/>
                </a:solidFill>
              </a:rPr>
              <a:t>deadlines 26</a:t>
            </a:r>
            <a:r>
              <a:rPr lang="nl-BE" sz="1600" baseline="30000">
                <a:solidFill>
                  <a:schemeClr val="tx1"/>
                </a:solidFill>
              </a:rPr>
              <a:t>th</a:t>
            </a:r>
            <a:r>
              <a:rPr lang="nl-BE" sz="1600">
                <a:solidFill>
                  <a:schemeClr val="tx1"/>
                </a:solidFill>
              </a:rPr>
              <a:t> Aug, 7</a:t>
            </a:r>
            <a:r>
              <a:rPr lang="nl-BE" sz="1600" baseline="30000">
                <a:solidFill>
                  <a:schemeClr val="tx1"/>
                </a:solidFill>
              </a:rPr>
              <a:t>th </a:t>
            </a:r>
            <a:r>
              <a:rPr lang="nl-BE" sz="1600">
                <a:solidFill>
                  <a:schemeClr val="tx1"/>
                </a:solidFill>
              </a:rPr>
              <a:t>Sept 2021 </a:t>
            </a:r>
            <a:r>
              <a:rPr lang="nl-BE" sz="1600" err="1">
                <a:solidFill>
                  <a:schemeClr val="tx1"/>
                </a:solidFill>
              </a:rPr>
              <a:t>and</a:t>
            </a:r>
            <a:r>
              <a:rPr lang="nl-BE" sz="1600">
                <a:solidFill>
                  <a:schemeClr val="tx1"/>
                </a:solidFill>
              </a:rPr>
              <a:t> 19</a:t>
            </a:r>
            <a:r>
              <a:rPr lang="nl-BE" sz="1600" baseline="30000">
                <a:solidFill>
                  <a:schemeClr val="tx1"/>
                </a:solidFill>
              </a:rPr>
              <a:t>th</a:t>
            </a:r>
            <a:r>
              <a:rPr lang="nl-BE" sz="1600">
                <a:solidFill>
                  <a:schemeClr val="tx1"/>
                </a:solidFill>
              </a:rPr>
              <a:t> </a:t>
            </a:r>
            <a:r>
              <a:rPr lang="nl-BE" sz="1600" err="1">
                <a:solidFill>
                  <a:schemeClr val="tx1"/>
                </a:solidFill>
              </a:rPr>
              <a:t>October</a:t>
            </a:r>
            <a:r>
              <a:rPr lang="nl-BE" sz="1600">
                <a:solidFill>
                  <a:schemeClr val="tx1"/>
                </a:solidFill>
              </a:rPr>
              <a:t> 2021</a:t>
            </a:r>
          </a:p>
          <a:p>
            <a:endParaRPr lang="nl-BE" sz="1600">
              <a:solidFill>
                <a:schemeClr val="tx1"/>
              </a:solidFill>
            </a:endParaRPr>
          </a:p>
          <a:p>
            <a:endParaRPr lang="nl-BE" sz="1600">
              <a:solidFill>
                <a:schemeClr val="tx1"/>
              </a:solidFill>
            </a:endParaRPr>
          </a:p>
        </p:txBody>
      </p:sp>
    </p:spTree>
    <p:extLst>
      <p:ext uri="{BB962C8B-B14F-4D97-AF65-F5344CB8AC3E}">
        <p14:creationId xmlns:p14="http://schemas.microsoft.com/office/powerpoint/2010/main" val="141169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4180F7-EA4D-4ADF-AD45-9CD4233168B6}"/>
              </a:ext>
            </a:extLst>
          </p:cNvPr>
          <p:cNvSpPr txBox="1">
            <a:spLocks/>
          </p:cNvSpPr>
          <p:nvPr/>
        </p:nvSpPr>
        <p:spPr>
          <a:xfrm>
            <a:off x="331958" y="171467"/>
            <a:ext cx="11098042" cy="46867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chemeClr val="accent1"/>
                </a:solidFill>
              </a:rPr>
              <a:t>Pillar 2</a:t>
            </a:r>
            <a:r>
              <a:rPr lang="en-GB" sz="2800" b="1"/>
              <a:t> – Cluster 6 – </a:t>
            </a:r>
            <a:r>
              <a:rPr lang="en-US" sz="2800" b="1"/>
              <a:t>Food, Bio-economy, Natural Resources, </a:t>
            </a:r>
            <a:br>
              <a:rPr lang="en-US" sz="2800" b="1"/>
            </a:br>
            <a:r>
              <a:rPr lang="en-US" sz="2800" b="1"/>
              <a:t>Agriculture and Environment</a:t>
            </a:r>
            <a:endParaRPr lang="en-GB" sz="2800" b="1"/>
          </a:p>
        </p:txBody>
      </p:sp>
      <p:sp>
        <p:nvSpPr>
          <p:cNvPr id="5" name="Rectangle 4">
            <a:extLst>
              <a:ext uri="{FF2B5EF4-FFF2-40B4-BE49-F238E27FC236}">
                <a16:creationId xmlns:a16="http://schemas.microsoft.com/office/drawing/2014/main" id="{55245105-E2CB-483E-A78A-07C340D3CC56}"/>
              </a:ext>
            </a:extLst>
          </p:cNvPr>
          <p:cNvSpPr/>
          <p:nvPr/>
        </p:nvSpPr>
        <p:spPr>
          <a:xfrm>
            <a:off x="331958" y="1025908"/>
            <a:ext cx="3066585" cy="323873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Aim </a:t>
            </a:r>
          </a:p>
          <a:p>
            <a:endParaRPr lang="en-US" b="1">
              <a:solidFill>
                <a:srgbClr val="0070C0"/>
              </a:solidFill>
            </a:endParaRPr>
          </a:p>
          <a:p>
            <a:pPr marL="285750" indent="-285750">
              <a:buFontTx/>
              <a:buChar char="-"/>
            </a:pPr>
            <a:r>
              <a:rPr lang="en-US" sz="1600">
                <a:solidFill>
                  <a:srgbClr val="0070C0"/>
                </a:solidFill>
              </a:rPr>
              <a:t>To advance knowledge, expand capacities and deliver </a:t>
            </a:r>
            <a:r>
              <a:rPr lang="en-US" sz="1600" b="1">
                <a:solidFill>
                  <a:srgbClr val="0070C0"/>
                </a:solidFill>
              </a:rPr>
              <a:t>innovative solutions</a:t>
            </a:r>
            <a:r>
              <a:rPr lang="en-US" sz="1600">
                <a:solidFill>
                  <a:srgbClr val="0070C0"/>
                </a:solidFill>
              </a:rPr>
              <a:t> to </a:t>
            </a:r>
            <a:r>
              <a:rPr lang="en-US" sz="1600" b="1">
                <a:solidFill>
                  <a:srgbClr val="0070C0"/>
                </a:solidFill>
              </a:rPr>
              <a:t>accelerate the transition </a:t>
            </a:r>
            <a:r>
              <a:rPr lang="en-US" sz="1600">
                <a:solidFill>
                  <a:srgbClr val="0070C0"/>
                </a:solidFill>
              </a:rPr>
              <a:t>towards the </a:t>
            </a:r>
            <a:r>
              <a:rPr lang="en-US" sz="1600" b="1">
                <a:solidFill>
                  <a:srgbClr val="0070C0"/>
                </a:solidFill>
              </a:rPr>
              <a:t>sustainable</a:t>
            </a:r>
            <a:r>
              <a:rPr lang="en-US" sz="1600">
                <a:solidFill>
                  <a:srgbClr val="0070C0"/>
                </a:solidFill>
              </a:rPr>
              <a:t> </a:t>
            </a:r>
            <a:r>
              <a:rPr lang="en-US" sz="1600" b="1">
                <a:solidFill>
                  <a:srgbClr val="0070C0"/>
                </a:solidFill>
              </a:rPr>
              <a:t>management </a:t>
            </a:r>
            <a:r>
              <a:rPr lang="en-US" sz="1600">
                <a:solidFill>
                  <a:srgbClr val="0070C0"/>
                </a:solidFill>
              </a:rPr>
              <a:t>of</a:t>
            </a:r>
            <a:r>
              <a:rPr lang="en-US" sz="1600" b="1">
                <a:solidFill>
                  <a:srgbClr val="0070C0"/>
                </a:solidFill>
              </a:rPr>
              <a:t> natural resources</a:t>
            </a:r>
          </a:p>
          <a:p>
            <a:pPr marL="285750" indent="-285750">
              <a:buFontTx/>
              <a:buChar char="-"/>
            </a:pPr>
            <a:r>
              <a:rPr lang="en-US" sz="1600" b="1">
                <a:solidFill>
                  <a:srgbClr val="0070C0"/>
                </a:solidFill>
              </a:rPr>
              <a:t>reversing biodiversity decline</a:t>
            </a:r>
            <a:r>
              <a:rPr lang="en-US" sz="1600">
                <a:solidFill>
                  <a:srgbClr val="0070C0"/>
                </a:solidFill>
              </a:rPr>
              <a:t>;</a:t>
            </a:r>
          </a:p>
          <a:p>
            <a:pPr marL="285750" indent="-285750">
              <a:buFontTx/>
              <a:buChar char="-"/>
            </a:pPr>
            <a:r>
              <a:rPr lang="en-US" sz="1600">
                <a:solidFill>
                  <a:srgbClr val="0070C0"/>
                </a:solidFill>
              </a:rPr>
              <a:t>reducing environmental degradation and pollution</a:t>
            </a:r>
            <a:endParaRPr lang="nl-BE" sz="1600">
              <a:solidFill>
                <a:srgbClr val="0070C0"/>
              </a:solidFill>
            </a:endParaRPr>
          </a:p>
        </p:txBody>
      </p:sp>
      <p:sp>
        <p:nvSpPr>
          <p:cNvPr id="6" name="Rectangle 5">
            <a:extLst>
              <a:ext uri="{FF2B5EF4-FFF2-40B4-BE49-F238E27FC236}">
                <a16:creationId xmlns:a16="http://schemas.microsoft.com/office/drawing/2014/main" id="{3B891949-086B-4198-A640-63CB0740D0B8}"/>
              </a:ext>
            </a:extLst>
          </p:cNvPr>
          <p:cNvSpPr/>
          <p:nvPr/>
        </p:nvSpPr>
        <p:spPr>
          <a:xfrm>
            <a:off x="3579542" y="1025907"/>
            <a:ext cx="3806283" cy="51295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Union policy priorities</a:t>
            </a:r>
          </a:p>
          <a:p>
            <a:endParaRPr lang="en-US" b="1">
              <a:solidFill>
                <a:srgbClr val="0070C0"/>
              </a:solidFill>
            </a:endParaRPr>
          </a:p>
          <a:p>
            <a:pPr marL="285750" indent="-285750">
              <a:buFontTx/>
              <a:buChar char="-"/>
            </a:pPr>
            <a:r>
              <a:rPr lang="en-US" sz="1600" b="1">
                <a:solidFill>
                  <a:srgbClr val="0070C0"/>
                </a:solidFill>
              </a:rPr>
              <a:t>Reduction of greenhouse gas emissions </a:t>
            </a:r>
            <a:r>
              <a:rPr lang="en-US" sz="1600">
                <a:solidFill>
                  <a:srgbClr val="0070C0"/>
                </a:solidFill>
              </a:rPr>
              <a:t>and successful adaptation</a:t>
            </a:r>
          </a:p>
          <a:p>
            <a:pPr marL="285750" indent="-285750">
              <a:buFontTx/>
              <a:buChar char="-"/>
            </a:pPr>
            <a:r>
              <a:rPr lang="en-US" sz="1600" b="1">
                <a:solidFill>
                  <a:srgbClr val="0070C0"/>
                </a:solidFill>
              </a:rPr>
              <a:t>Halt of biodiversity decline </a:t>
            </a:r>
            <a:r>
              <a:rPr lang="en-US" sz="1600">
                <a:solidFill>
                  <a:srgbClr val="0070C0"/>
                </a:solidFill>
              </a:rPr>
              <a:t>and </a:t>
            </a:r>
            <a:r>
              <a:rPr lang="en-US" sz="1600" b="1">
                <a:solidFill>
                  <a:srgbClr val="0070C0"/>
                </a:solidFill>
              </a:rPr>
              <a:t>restoration of ecosystems</a:t>
            </a:r>
            <a:r>
              <a:rPr lang="en-US" sz="1600">
                <a:solidFill>
                  <a:srgbClr val="0070C0"/>
                </a:solidFill>
              </a:rPr>
              <a:t>;</a:t>
            </a:r>
          </a:p>
          <a:p>
            <a:pPr marL="285750" indent="-285750">
              <a:buFontTx/>
              <a:buChar char="-"/>
            </a:pPr>
            <a:r>
              <a:rPr lang="en-US" sz="1600" b="1">
                <a:solidFill>
                  <a:srgbClr val="0070C0"/>
                </a:solidFill>
              </a:rPr>
              <a:t>Sustainable and circular management and use of natural resources</a:t>
            </a:r>
            <a:r>
              <a:rPr lang="en-US" sz="1600">
                <a:solidFill>
                  <a:srgbClr val="0070C0"/>
                </a:solidFill>
              </a:rPr>
              <a:t>;</a:t>
            </a:r>
          </a:p>
          <a:p>
            <a:pPr marL="285750" indent="-285750">
              <a:buFontTx/>
              <a:buChar char="-"/>
            </a:pPr>
            <a:r>
              <a:rPr lang="en-US" sz="1600">
                <a:solidFill>
                  <a:srgbClr val="0070C0"/>
                </a:solidFill>
              </a:rPr>
              <a:t>Establishment of </a:t>
            </a:r>
            <a:r>
              <a:rPr lang="en-US" sz="1600" b="1">
                <a:solidFill>
                  <a:srgbClr val="0070C0"/>
                </a:solidFill>
              </a:rPr>
              <a:t>new primary production, food and bio-based systems </a:t>
            </a:r>
            <a:r>
              <a:rPr lang="en-US" sz="1600">
                <a:solidFill>
                  <a:srgbClr val="0070C0"/>
                </a:solidFill>
              </a:rPr>
              <a:t>based on sustainability</a:t>
            </a:r>
          </a:p>
          <a:p>
            <a:pPr marL="285750" indent="-285750">
              <a:buFontTx/>
              <a:buChar char="-"/>
            </a:pPr>
            <a:r>
              <a:rPr lang="en-US" sz="1600" err="1">
                <a:solidFill>
                  <a:srgbClr val="0070C0"/>
                </a:solidFill>
              </a:rPr>
              <a:t>Behavioural</a:t>
            </a:r>
            <a:r>
              <a:rPr lang="en-US" sz="1600">
                <a:solidFill>
                  <a:srgbClr val="0070C0"/>
                </a:solidFill>
              </a:rPr>
              <a:t>, socio-economic and demographic change are well understood</a:t>
            </a:r>
          </a:p>
          <a:p>
            <a:pPr marL="285750" indent="-285750">
              <a:buFontTx/>
              <a:buChar char="-"/>
            </a:pPr>
            <a:r>
              <a:rPr lang="en-US" sz="1600">
                <a:solidFill>
                  <a:srgbClr val="0070C0"/>
                </a:solidFill>
              </a:rPr>
              <a:t>Establishment of </a:t>
            </a:r>
            <a:r>
              <a:rPr lang="en-US" sz="1600" b="1">
                <a:solidFill>
                  <a:srgbClr val="0070C0"/>
                </a:solidFill>
              </a:rPr>
              <a:t>new governance models enabling sustainability</a:t>
            </a:r>
            <a:r>
              <a:rPr lang="en-US" sz="1600">
                <a:solidFill>
                  <a:srgbClr val="0070C0"/>
                </a:solidFill>
              </a:rPr>
              <a:t>.</a:t>
            </a:r>
            <a:endParaRPr lang="nl-BE" sz="1600">
              <a:solidFill>
                <a:srgbClr val="0070C0"/>
              </a:solidFill>
            </a:endParaRPr>
          </a:p>
        </p:txBody>
      </p:sp>
      <p:sp>
        <p:nvSpPr>
          <p:cNvPr id="7" name="Rectangle 6">
            <a:extLst>
              <a:ext uri="{FF2B5EF4-FFF2-40B4-BE49-F238E27FC236}">
                <a16:creationId xmlns:a16="http://schemas.microsoft.com/office/drawing/2014/main" id="{2C9A11B9-0ABC-48E3-8E49-86A98074E7F9}"/>
              </a:ext>
            </a:extLst>
          </p:cNvPr>
          <p:cNvSpPr/>
          <p:nvPr/>
        </p:nvSpPr>
        <p:spPr>
          <a:xfrm>
            <a:off x="7566824" y="1025906"/>
            <a:ext cx="4293218" cy="5129561"/>
          </a:xfrm>
          <a:prstGeom prst="rect">
            <a:avLst/>
          </a:prstGeom>
          <a:solidFill>
            <a:srgbClr val="E8F3E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70C0"/>
                </a:solidFill>
              </a:rPr>
              <a:t>Topics </a:t>
            </a:r>
          </a:p>
          <a:p>
            <a:endParaRPr lang="en-US" sz="1400" b="1">
              <a:solidFill>
                <a:srgbClr val="0070C0"/>
              </a:solidFill>
            </a:endParaRPr>
          </a:p>
          <a:p>
            <a:pPr marL="285750" indent="-285750">
              <a:buFontTx/>
              <a:buChar char="-"/>
            </a:pPr>
            <a:r>
              <a:rPr lang="en-US" sz="1300">
                <a:solidFill>
                  <a:srgbClr val="0070C0"/>
                </a:solidFill>
              </a:rPr>
              <a:t>“</a:t>
            </a:r>
            <a:r>
              <a:rPr lang="en-US" sz="1300" b="1">
                <a:solidFill>
                  <a:srgbClr val="0070C0"/>
                </a:solidFill>
              </a:rPr>
              <a:t>Environmental observation</a:t>
            </a:r>
            <a:r>
              <a:rPr lang="en-US" sz="1300">
                <a:solidFill>
                  <a:srgbClr val="0070C0"/>
                </a:solidFill>
              </a:rPr>
              <a:t>” including open data, monitoring of biodiversity, and the Global Earth Observation System of Systems of the Group of Earth Observations</a:t>
            </a:r>
          </a:p>
          <a:p>
            <a:pPr marL="285750" indent="-285750">
              <a:buFontTx/>
              <a:buChar char="-"/>
            </a:pPr>
            <a:r>
              <a:rPr lang="en-US" sz="1300">
                <a:solidFill>
                  <a:srgbClr val="0070C0"/>
                </a:solidFill>
              </a:rPr>
              <a:t>“</a:t>
            </a:r>
            <a:r>
              <a:rPr lang="en-US" sz="1300" b="1">
                <a:solidFill>
                  <a:srgbClr val="0070C0"/>
                </a:solidFill>
              </a:rPr>
              <a:t>Biodiversity and natural resources</a:t>
            </a:r>
            <a:r>
              <a:rPr lang="en-US" sz="1300">
                <a:solidFill>
                  <a:srgbClr val="0070C0"/>
                </a:solidFill>
              </a:rPr>
              <a:t>” including terrestrial, freshwater and marine ecosystems and ecotoxicology of compounds and new pollutants</a:t>
            </a:r>
          </a:p>
          <a:p>
            <a:pPr marL="285750" indent="-285750">
              <a:buFontTx/>
              <a:buChar char="-"/>
            </a:pPr>
            <a:r>
              <a:rPr lang="en-US" sz="1300">
                <a:solidFill>
                  <a:srgbClr val="0070C0"/>
                </a:solidFill>
              </a:rPr>
              <a:t>“</a:t>
            </a:r>
            <a:r>
              <a:rPr lang="en-US" sz="1300" b="1">
                <a:solidFill>
                  <a:srgbClr val="0070C0"/>
                </a:solidFill>
              </a:rPr>
              <a:t>Agriculture, forestry, and rural areas</a:t>
            </a:r>
            <a:r>
              <a:rPr lang="en-US" sz="1300">
                <a:solidFill>
                  <a:srgbClr val="0070C0"/>
                </a:solidFill>
              </a:rPr>
              <a:t>,” including antimicrobial resistance and agrochemical hazards, as well as digital innovations in farming and forestry such as AI, robotics, precision farming and remote sensing</a:t>
            </a:r>
          </a:p>
          <a:p>
            <a:pPr marL="285750" indent="-285750">
              <a:buFontTx/>
              <a:buChar char="-"/>
            </a:pPr>
            <a:r>
              <a:rPr lang="en-US" sz="1300">
                <a:solidFill>
                  <a:srgbClr val="0070C0"/>
                </a:solidFill>
              </a:rPr>
              <a:t>“</a:t>
            </a:r>
            <a:r>
              <a:rPr lang="en-US" sz="1300" b="1">
                <a:solidFill>
                  <a:srgbClr val="0070C0"/>
                </a:solidFill>
              </a:rPr>
              <a:t>Seas, oceans and inland waters</a:t>
            </a:r>
            <a:r>
              <a:rPr lang="en-US" sz="1300">
                <a:solidFill>
                  <a:srgbClr val="0070C0"/>
                </a:solidFill>
              </a:rPr>
              <a:t>” including environmental protection, the blue economy, and the role of seas in migration</a:t>
            </a:r>
          </a:p>
          <a:p>
            <a:pPr marL="285750" indent="-285750">
              <a:buFontTx/>
              <a:buChar char="-"/>
            </a:pPr>
            <a:r>
              <a:rPr lang="en-US" sz="1300">
                <a:solidFill>
                  <a:srgbClr val="0070C0"/>
                </a:solidFill>
              </a:rPr>
              <a:t>“</a:t>
            </a:r>
            <a:r>
              <a:rPr lang="en-US" sz="1300" b="1">
                <a:solidFill>
                  <a:srgbClr val="0070C0"/>
                </a:solidFill>
              </a:rPr>
              <a:t>Food systems</a:t>
            </a:r>
            <a:r>
              <a:rPr lang="en-US" sz="1300">
                <a:solidFill>
                  <a:srgbClr val="0070C0"/>
                </a:solidFill>
              </a:rPr>
              <a:t>” including healthy diets, </a:t>
            </a:r>
            <a:r>
              <a:rPr lang="en-US" sz="1300" err="1">
                <a:solidFill>
                  <a:srgbClr val="0070C0"/>
                </a:solidFill>
              </a:rPr>
              <a:t>personalised</a:t>
            </a:r>
            <a:r>
              <a:rPr lang="en-US" sz="1300">
                <a:solidFill>
                  <a:srgbClr val="0070C0"/>
                </a:solidFill>
              </a:rPr>
              <a:t> nutrition for vulnerable groups, consumer </a:t>
            </a:r>
            <a:r>
              <a:rPr lang="en-US" sz="1300" err="1">
                <a:solidFill>
                  <a:srgbClr val="0070C0"/>
                </a:solidFill>
              </a:rPr>
              <a:t>behaviour</a:t>
            </a:r>
            <a:r>
              <a:rPr lang="en-US" sz="1300">
                <a:solidFill>
                  <a:srgbClr val="0070C0"/>
                </a:solidFill>
              </a:rPr>
              <a:t>, and environmental sustainability</a:t>
            </a:r>
          </a:p>
          <a:p>
            <a:pPr marL="285750" indent="-285750">
              <a:buFontTx/>
              <a:buChar char="-"/>
            </a:pPr>
            <a:r>
              <a:rPr lang="en-US" sz="1300">
                <a:solidFill>
                  <a:srgbClr val="0070C0"/>
                </a:solidFill>
              </a:rPr>
              <a:t>“</a:t>
            </a:r>
            <a:r>
              <a:rPr lang="en-US" sz="1300" b="1">
                <a:solidFill>
                  <a:srgbClr val="0070C0"/>
                </a:solidFill>
              </a:rPr>
              <a:t>Bio-based innovation systems in the EU bioeconomy</a:t>
            </a:r>
            <a:r>
              <a:rPr lang="en-US" sz="1300">
                <a:solidFill>
                  <a:srgbClr val="0070C0"/>
                </a:solidFill>
              </a:rPr>
              <a:t>,” including sustainable biomass sourcing and bio-based materials</a:t>
            </a:r>
          </a:p>
          <a:p>
            <a:pPr marL="285750" indent="-285750">
              <a:buFontTx/>
              <a:buChar char="-"/>
            </a:pPr>
            <a:r>
              <a:rPr lang="en-US" sz="1300">
                <a:solidFill>
                  <a:srgbClr val="0070C0"/>
                </a:solidFill>
              </a:rPr>
              <a:t>“</a:t>
            </a:r>
            <a:r>
              <a:rPr lang="en-US" sz="1300" b="1">
                <a:solidFill>
                  <a:srgbClr val="0070C0"/>
                </a:solidFill>
              </a:rPr>
              <a:t>Circular systems</a:t>
            </a:r>
            <a:r>
              <a:rPr lang="en-US" sz="1300">
                <a:solidFill>
                  <a:srgbClr val="0070C0"/>
                </a:solidFill>
              </a:rPr>
              <a:t>” including cities and the use of water resources”</a:t>
            </a:r>
            <a:endParaRPr lang="nl-BE" sz="1300">
              <a:solidFill>
                <a:srgbClr val="0070C0"/>
              </a:solidFill>
            </a:endParaRPr>
          </a:p>
        </p:txBody>
      </p:sp>
      <p:sp>
        <p:nvSpPr>
          <p:cNvPr id="8" name="Cloud 7">
            <a:extLst>
              <a:ext uri="{FF2B5EF4-FFF2-40B4-BE49-F238E27FC236}">
                <a16:creationId xmlns:a16="http://schemas.microsoft.com/office/drawing/2014/main" id="{D9616CB1-6BE3-470C-AE91-3EB06200E354}"/>
              </a:ext>
            </a:extLst>
          </p:cNvPr>
          <p:cNvSpPr/>
          <p:nvPr/>
        </p:nvSpPr>
        <p:spPr>
          <a:xfrm>
            <a:off x="10544175" y="15512"/>
            <a:ext cx="1558615"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dirty="0"/>
              <a:t>~€1.7 </a:t>
            </a:r>
            <a:r>
              <a:rPr lang="nl-BE" dirty="0" err="1"/>
              <a:t>bn</a:t>
            </a:r>
            <a:r>
              <a:rPr lang="nl-BE" dirty="0"/>
              <a:t> 2021/22</a:t>
            </a:r>
          </a:p>
        </p:txBody>
      </p:sp>
      <p:sp>
        <p:nvSpPr>
          <p:cNvPr id="11" name="Rectangle 10">
            <a:extLst>
              <a:ext uri="{FF2B5EF4-FFF2-40B4-BE49-F238E27FC236}">
                <a16:creationId xmlns:a16="http://schemas.microsoft.com/office/drawing/2014/main" id="{63AAA6D2-C87B-460A-97C9-4ECE7C82A8D0}"/>
              </a:ext>
            </a:extLst>
          </p:cNvPr>
          <p:cNvSpPr/>
          <p:nvPr/>
        </p:nvSpPr>
        <p:spPr>
          <a:xfrm>
            <a:off x="331958" y="4357689"/>
            <a:ext cx="3371850" cy="2121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u="sng">
                <a:solidFill>
                  <a:schemeClr val="tx1"/>
                </a:solidFill>
              </a:rPr>
              <a:t>2021 calls </a:t>
            </a:r>
          </a:p>
          <a:p>
            <a:r>
              <a:rPr lang="nl-BE" sz="1600">
                <a:solidFill>
                  <a:schemeClr val="tx1"/>
                </a:solidFill>
              </a:rPr>
              <a:t>opening 15</a:t>
            </a:r>
            <a:r>
              <a:rPr lang="nl-BE" sz="1600" baseline="30000">
                <a:solidFill>
                  <a:schemeClr val="tx1"/>
                </a:solidFill>
              </a:rPr>
              <a:t>th</a:t>
            </a:r>
            <a:r>
              <a:rPr lang="nl-BE" sz="1600">
                <a:solidFill>
                  <a:schemeClr val="tx1"/>
                </a:solidFill>
              </a:rPr>
              <a:t> April 2021</a:t>
            </a:r>
          </a:p>
          <a:p>
            <a:r>
              <a:rPr lang="nl-BE" sz="1600">
                <a:solidFill>
                  <a:schemeClr val="tx1"/>
                </a:solidFill>
              </a:rPr>
              <a:t>deadline 1</a:t>
            </a:r>
            <a:r>
              <a:rPr lang="nl-BE" sz="1600" baseline="30000">
                <a:solidFill>
                  <a:schemeClr val="tx1"/>
                </a:solidFill>
              </a:rPr>
              <a:t>st</a:t>
            </a:r>
            <a:r>
              <a:rPr lang="nl-BE" sz="1600">
                <a:solidFill>
                  <a:schemeClr val="tx1"/>
                </a:solidFill>
              </a:rPr>
              <a:t> Sept 2021</a:t>
            </a:r>
          </a:p>
          <a:p>
            <a:endParaRPr lang="nl-BE" sz="1600">
              <a:solidFill>
                <a:schemeClr val="tx1"/>
              </a:solidFill>
            </a:endParaRPr>
          </a:p>
          <a:p>
            <a:r>
              <a:rPr lang="nl-BE" sz="1600" u="sng">
                <a:solidFill>
                  <a:schemeClr val="tx1"/>
                </a:solidFill>
              </a:rPr>
              <a:t>2022 calls</a:t>
            </a:r>
          </a:p>
          <a:p>
            <a:r>
              <a:rPr lang="nl-BE" sz="1600">
                <a:solidFill>
                  <a:schemeClr val="tx1"/>
                </a:solidFill>
              </a:rPr>
              <a:t>opening 28</a:t>
            </a:r>
            <a:r>
              <a:rPr lang="nl-BE" sz="1600" baseline="30000">
                <a:solidFill>
                  <a:schemeClr val="tx1"/>
                </a:solidFill>
              </a:rPr>
              <a:t>th</a:t>
            </a:r>
            <a:r>
              <a:rPr lang="nl-BE" sz="1600">
                <a:solidFill>
                  <a:schemeClr val="tx1"/>
                </a:solidFill>
              </a:rPr>
              <a:t> </a:t>
            </a:r>
            <a:r>
              <a:rPr lang="nl-BE" sz="1600" err="1">
                <a:solidFill>
                  <a:schemeClr val="tx1"/>
                </a:solidFill>
              </a:rPr>
              <a:t>October</a:t>
            </a:r>
            <a:r>
              <a:rPr lang="nl-BE" sz="1600">
                <a:solidFill>
                  <a:schemeClr val="tx1"/>
                </a:solidFill>
              </a:rPr>
              <a:t> 2021 </a:t>
            </a:r>
          </a:p>
          <a:p>
            <a:r>
              <a:rPr lang="nl-BE" sz="1600">
                <a:solidFill>
                  <a:schemeClr val="tx1"/>
                </a:solidFill>
              </a:rPr>
              <a:t>deadline 15</a:t>
            </a:r>
            <a:r>
              <a:rPr lang="nl-BE" sz="1600" baseline="30000">
                <a:solidFill>
                  <a:schemeClr val="tx1"/>
                </a:solidFill>
              </a:rPr>
              <a:t>th</a:t>
            </a:r>
            <a:r>
              <a:rPr lang="nl-BE" sz="1600">
                <a:solidFill>
                  <a:schemeClr val="tx1"/>
                </a:solidFill>
              </a:rPr>
              <a:t> Feb 2022</a:t>
            </a:r>
          </a:p>
          <a:p>
            <a:endParaRPr lang="nl-BE" sz="1600">
              <a:solidFill>
                <a:schemeClr val="tx1"/>
              </a:solidFill>
            </a:endParaRPr>
          </a:p>
        </p:txBody>
      </p:sp>
    </p:spTree>
    <p:extLst>
      <p:ext uri="{BB962C8B-B14F-4D97-AF65-F5344CB8AC3E}">
        <p14:creationId xmlns:p14="http://schemas.microsoft.com/office/powerpoint/2010/main" val="3318462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BB0E30-591A-4BFD-82D5-E2B7258AB1A2}"/>
              </a:ext>
            </a:extLst>
          </p:cNvPr>
          <p:cNvSpPr/>
          <p:nvPr/>
        </p:nvSpPr>
        <p:spPr>
          <a:xfrm>
            <a:off x="10657831" y="2007141"/>
            <a:ext cx="919278" cy="752722"/>
          </a:xfrm>
          <a:prstGeom prst="rect">
            <a:avLst/>
          </a:prstGeom>
          <a:solidFill>
            <a:srgbClr val="8B35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a:t>€13.6bn</a:t>
            </a:r>
          </a:p>
        </p:txBody>
      </p:sp>
      <p:sp>
        <p:nvSpPr>
          <p:cNvPr id="2" name="Rectangle 1">
            <a:extLst>
              <a:ext uri="{FF2B5EF4-FFF2-40B4-BE49-F238E27FC236}">
                <a16:creationId xmlns:a16="http://schemas.microsoft.com/office/drawing/2014/main" id="{AD263B68-30E1-4E02-8F6C-1D59369CA7EE}"/>
              </a:ext>
            </a:extLst>
          </p:cNvPr>
          <p:cNvSpPr/>
          <p:nvPr/>
        </p:nvSpPr>
        <p:spPr>
          <a:xfrm>
            <a:off x="9500659" y="734286"/>
            <a:ext cx="2076450" cy="687522"/>
          </a:xfrm>
          <a:prstGeom prst="rect">
            <a:avLst/>
          </a:prstGeom>
          <a:solidFill>
            <a:srgbClr val="8B3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Budget 2021 - 2027</a:t>
            </a:r>
          </a:p>
        </p:txBody>
      </p:sp>
      <p:sp>
        <p:nvSpPr>
          <p:cNvPr id="13"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3</a:t>
            </a:r>
            <a:r>
              <a:rPr lang="en-GB" sz="3200" b="1"/>
              <a:t> – Innovative Europe</a:t>
            </a:r>
          </a:p>
        </p:txBody>
      </p:sp>
      <p:pic>
        <p:nvPicPr>
          <p:cNvPr id="14" name="Picture 13">
            <a:extLst>
              <a:ext uri="{FF2B5EF4-FFF2-40B4-BE49-F238E27FC236}">
                <a16:creationId xmlns:a16="http://schemas.microsoft.com/office/drawing/2014/main" id="{5A415693-D5A9-4754-91B6-2F362876A377}"/>
              </a:ext>
            </a:extLst>
          </p:cNvPr>
          <p:cNvPicPr>
            <a:picLocks noChangeAspect="1"/>
          </p:cNvPicPr>
          <p:nvPr/>
        </p:nvPicPr>
        <p:blipFill>
          <a:blip r:embed="rId3"/>
          <a:stretch>
            <a:fillRect/>
          </a:stretch>
        </p:blipFill>
        <p:spPr>
          <a:xfrm>
            <a:off x="1938864" y="1433324"/>
            <a:ext cx="8695217" cy="4540907"/>
          </a:xfrm>
          <a:prstGeom prst="rect">
            <a:avLst/>
          </a:prstGeom>
        </p:spPr>
      </p:pic>
      <p:sp>
        <p:nvSpPr>
          <p:cNvPr id="12" name="Rectangle 11">
            <a:extLst>
              <a:ext uri="{FF2B5EF4-FFF2-40B4-BE49-F238E27FC236}">
                <a16:creationId xmlns:a16="http://schemas.microsoft.com/office/drawing/2014/main" id="{7B374C7A-E72F-4B98-9B98-BA2673AC0A55}"/>
              </a:ext>
            </a:extLst>
          </p:cNvPr>
          <p:cNvSpPr/>
          <p:nvPr/>
        </p:nvSpPr>
        <p:spPr>
          <a:xfrm>
            <a:off x="7793816" y="2006929"/>
            <a:ext cx="2754351" cy="27669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Picture 3">
            <a:extLst>
              <a:ext uri="{FF2B5EF4-FFF2-40B4-BE49-F238E27FC236}">
                <a16:creationId xmlns:a16="http://schemas.microsoft.com/office/drawing/2014/main" id="{87153B20-5465-47D5-8A51-14779BAB25CD}"/>
              </a:ext>
            </a:extLst>
          </p:cNvPr>
          <p:cNvPicPr>
            <a:picLocks noChangeAspect="1"/>
          </p:cNvPicPr>
          <p:nvPr/>
        </p:nvPicPr>
        <p:blipFill>
          <a:blip r:embed="rId4"/>
          <a:stretch>
            <a:fillRect/>
          </a:stretch>
        </p:blipFill>
        <p:spPr>
          <a:xfrm>
            <a:off x="567391" y="2006929"/>
            <a:ext cx="7093011" cy="2766951"/>
          </a:xfrm>
          <a:prstGeom prst="rect">
            <a:avLst/>
          </a:prstGeom>
          <a:ln w="63500">
            <a:solidFill>
              <a:srgbClr val="FF0000"/>
            </a:solidFill>
          </a:ln>
        </p:spPr>
      </p:pic>
    </p:spTree>
    <p:extLst>
      <p:ext uri="{BB962C8B-B14F-4D97-AF65-F5344CB8AC3E}">
        <p14:creationId xmlns:p14="http://schemas.microsoft.com/office/powerpoint/2010/main" val="170570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4855AF9-785D-46CF-934B-0FAD4BA51E22}"/>
              </a:ext>
            </a:extLst>
          </p:cNvPr>
          <p:cNvPicPr>
            <a:picLocks noChangeAspect="1"/>
          </p:cNvPicPr>
          <p:nvPr/>
        </p:nvPicPr>
        <p:blipFill>
          <a:blip r:embed="rId3"/>
          <a:stretch>
            <a:fillRect/>
          </a:stretch>
        </p:blipFill>
        <p:spPr>
          <a:xfrm>
            <a:off x="1104405" y="0"/>
            <a:ext cx="9381506" cy="6864038"/>
          </a:xfrm>
          <a:prstGeom prst="rect">
            <a:avLst/>
          </a:prstGeom>
        </p:spPr>
      </p:pic>
    </p:spTree>
    <p:extLst>
      <p:ext uri="{BB962C8B-B14F-4D97-AF65-F5344CB8AC3E}">
        <p14:creationId xmlns:p14="http://schemas.microsoft.com/office/powerpoint/2010/main" val="4279829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94761" y="1463156"/>
            <a:ext cx="10515600" cy="4351338"/>
          </a:xfrm>
        </p:spPr>
        <p:txBody>
          <a:bodyPr>
            <a:normAutofit fontScale="85000" lnSpcReduction="20000"/>
          </a:bodyPr>
          <a:lstStyle/>
          <a:p>
            <a:r>
              <a:rPr lang="nl-BE"/>
              <a:t>Calls </a:t>
            </a:r>
            <a:r>
              <a:rPr lang="nl-BE" err="1"/>
              <a:t>for</a:t>
            </a:r>
            <a:r>
              <a:rPr lang="nl-BE"/>
              <a:t> </a:t>
            </a:r>
            <a:r>
              <a:rPr lang="nl-BE" err="1"/>
              <a:t>proposals</a:t>
            </a:r>
            <a:r>
              <a:rPr lang="nl-BE"/>
              <a:t> in 2021 </a:t>
            </a:r>
            <a:r>
              <a:rPr lang="nl-BE" err="1"/>
              <a:t>work</a:t>
            </a:r>
            <a:r>
              <a:rPr lang="nl-BE"/>
              <a:t> </a:t>
            </a:r>
            <a:r>
              <a:rPr lang="nl-BE" err="1"/>
              <a:t>programme</a:t>
            </a:r>
            <a:r>
              <a:rPr lang="nl-BE"/>
              <a:t>:</a:t>
            </a:r>
          </a:p>
          <a:p>
            <a:r>
              <a:rPr lang="nl-BE" err="1"/>
              <a:t>Pathfinder</a:t>
            </a:r>
            <a:r>
              <a:rPr lang="nl-BE"/>
              <a:t> (TRL 1 up </a:t>
            </a:r>
            <a:r>
              <a:rPr lang="nl-BE" err="1"/>
              <a:t>to</a:t>
            </a:r>
            <a:r>
              <a:rPr lang="nl-BE"/>
              <a:t> 4)</a:t>
            </a:r>
          </a:p>
          <a:p>
            <a:pPr lvl="1"/>
            <a:r>
              <a:rPr lang="nl-BE"/>
              <a:t>Open call </a:t>
            </a:r>
          </a:p>
          <a:p>
            <a:pPr lvl="1"/>
            <a:r>
              <a:rPr lang="nl-BE"/>
              <a:t>Challenge </a:t>
            </a:r>
            <a:r>
              <a:rPr lang="nl-BE" err="1"/>
              <a:t>driven</a:t>
            </a:r>
            <a:r>
              <a:rPr lang="nl-BE"/>
              <a:t> call (5 topics)</a:t>
            </a:r>
          </a:p>
          <a:p>
            <a:r>
              <a:rPr lang="nl-BE" err="1"/>
              <a:t>Transition</a:t>
            </a:r>
            <a:r>
              <a:rPr lang="nl-BE"/>
              <a:t> (TRL 4 </a:t>
            </a:r>
            <a:r>
              <a:rPr lang="nl-BE" err="1"/>
              <a:t>to</a:t>
            </a:r>
            <a:r>
              <a:rPr lang="nl-BE"/>
              <a:t> 5/6)</a:t>
            </a:r>
          </a:p>
          <a:p>
            <a:pPr lvl="1"/>
            <a:r>
              <a:rPr lang="nl-BE"/>
              <a:t>Open call</a:t>
            </a:r>
          </a:p>
          <a:p>
            <a:pPr lvl="1"/>
            <a:r>
              <a:rPr lang="nl-BE"/>
              <a:t>Challenge </a:t>
            </a:r>
            <a:r>
              <a:rPr lang="nl-BE" err="1"/>
              <a:t>driven</a:t>
            </a:r>
            <a:r>
              <a:rPr lang="nl-BE"/>
              <a:t> call (2 topics)</a:t>
            </a:r>
          </a:p>
          <a:p>
            <a:r>
              <a:rPr lang="nl-BE"/>
              <a:t>Accelerator (TRL 5 up </a:t>
            </a:r>
            <a:r>
              <a:rPr lang="nl-BE" err="1"/>
              <a:t>to</a:t>
            </a:r>
            <a:r>
              <a:rPr lang="nl-BE"/>
              <a:t> 8)</a:t>
            </a:r>
          </a:p>
          <a:p>
            <a:pPr lvl="1"/>
            <a:r>
              <a:rPr lang="nl-BE"/>
              <a:t>Open call</a:t>
            </a:r>
          </a:p>
          <a:p>
            <a:pPr lvl="1"/>
            <a:r>
              <a:rPr lang="nl-BE"/>
              <a:t>Challenge </a:t>
            </a:r>
            <a:r>
              <a:rPr lang="nl-BE" err="1"/>
              <a:t>driven</a:t>
            </a:r>
            <a:r>
              <a:rPr lang="nl-BE"/>
              <a:t> call (2 topics)</a:t>
            </a:r>
          </a:p>
          <a:p>
            <a:pPr marL="228600" lvl="1">
              <a:lnSpc>
                <a:spcPct val="100000"/>
              </a:lnSpc>
              <a:spcBef>
                <a:spcPts val="1000"/>
              </a:spcBef>
            </a:pPr>
            <a:r>
              <a:rPr lang="nl-BE" sz="2800"/>
              <a:t>4 </a:t>
            </a:r>
            <a:r>
              <a:rPr lang="nl-BE" sz="2800" err="1"/>
              <a:t>prizes</a:t>
            </a:r>
            <a:r>
              <a:rPr lang="nl-BE" sz="2800"/>
              <a:t>: EU </a:t>
            </a:r>
            <a:r>
              <a:rPr lang="nl-BE" sz="2800" err="1"/>
              <a:t>Prize</a:t>
            </a:r>
            <a:r>
              <a:rPr lang="nl-BE" sz="2800"/>
              <a:t> </a:t>
            </a:r>
            <a:r>
              <a:rPr lang="nl-BE" sz="2800" err="1"/>
              <a:t>for</a:t>
            </a:r>
            <a:r>
              <a:rPr lang="nl-BE" sz="2800"/>
              <a:t> </a:t>
            </a:r>
            <a:r>
              <a:rPr lang="nl-BE" sz="2800" err="1"/>
              <a:t>Women</a:t>
            </a:r>
            <a:r>
              <a:rPr lang="nl-BE" sz="2800"/>
              <a:t> Innovators, The European </a:t>
            </a:r>
            <a:r>
              <a:rPr lang="nl-BE" sz="2800" err="1"/>
              <a:t>Capital</a:t>
            </a:r>
            <a:r>
              <a:rPr lang="nl-BE" sz="2800"/>
              <a:t> of </a:t>
            </a:r>
            <a:r>
              <a:rPr lang="nl-BE" sz="2800" err="1"/>
              <a:t>Innovation</a:t>
            </a:r>
            <a:r>
              <a:rPr lang="nl-BE" sz="2800"/>
              <a:t> </a:t>
            </a:r>
            <a:r>
              <a:rPr lang="nl-BE" sz="2800" err="1"/>
              <a:t>Awards</a:t>
            </a:r>
            <a:r>
              <a:rPr lang="nl-BE" sz="2800"/>
              <a:t>, </a:t>
            </a:r>
            <a:r>
              <a:rPr lang="nl-BE" sz="2800" err="1"/>
              <a:t>the</a:t>
            </a:r>
            <a:r>
              <a:rPr lang="nl-BE" sz="2800"/>
              <a:t> European </a:t>
            </a:r>
            <a:r>
              <a:rPr lang="nl-BE" sz="2800" err="1"/>
              <a:t>Innovation</a:t>
            </a:r>
            <a:r>
              <a:rPr lang="nl-BE" sz="2800"/>
              <a:t> </a:t>
            </a:r>
            <a:r>
              <a:rPr lang="nl-BE" sz="2800" err="1"/>
              <a:t>Procurement</a:t>
            </a:r>
            <a:r>
              <a:rPr lang="nl-BE" sz="2800"/>
              <a:t> </a:t>
            </a:r>
            <a:r>
              <a:rPr lang="nl-BE" sz="2800" err="1"/>
              <a:t>Awards</a:t>
            </a:r>
            <a:r>
              <a:rPr lang="nl-BE" sz="2800"/>
              <a:t>, The European </a:t>
            </a:r>
            <a:r>
              <a:rPr lang="nl-BE" sz="2800" err="1"/>
              <a:t>Social</a:t>
            </a:r>
            <a:r>
              <a:rPr lang="nl-BE" sz="2800"/>
              <a:t> </a:t>
            </a:r>
            <a:r>
              <a:rPr lang="nl-BE" sz="2800" err="1"/>
              <a:t>Innovation</a:t>
            </a:r>
            <a:r>
              <a:rPr lang="nl-BE" sz="2800"/>
              <a:t> </a:t>
            </a:r>
            <a:r>
              <a:rPr lang="nl-BE" sz="2800" err="1"/>
              <a:t>Competition</a:t>
            </a:r>
            <a:endParaRPr lang="nl-BE" sz="2800"/>
          </a:p>
        </p:txBody>
      </p:sp>
      <p:sp>
        <p:nvSpPr>
          <p:cNvPr id="8" name="Cloud 10">
            <a:extLst>
              <a:ext uri="{FF2B5EF4-FFF2-40B4-BE49-F238E27FC236}">
                <a16:creationId xmlns:a16="http://schemas.microsoft.com/office/drawing/2014/main" id="{5E1FCB6A-DBAF-4089-A8F7-32B99A530EDA}"/>
              </a:ext>
            </a:extLst>
          </p:cNvPr>
          <p:cNvSpPr/>
          <p:nvPr/>
        </p:nvSpPr>
        <p:spPr>
          <a:xfrm>
            <a:off x="10343408" y="15512"/>
            <a:ext cx="1759383"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~€1.55 </a:t>
            </a:r>
            <a:r>
              <a:rPr lang="nl-BE" err="1"/>
              <a:t>bn</a:t>
            </a:r>
            <a:endParaRPr lang="nl-BE"/>
          </a:p>
          <a:p>
            <a:pPr algn="ctr"/>
            <a:r>
              <a:rPr lang="nl-BE"/>
              <a:t>2021/22</a:t>
            </a:r>
          </a:p>
        </p:txBody>
      </p:sp>
      <p:pic>
        <p:nvPicPr>
          <p:cNvPr id="9" name="Afbeelding 8"/>
          <p:cNvPicPr>
            <a:picLocks noChangeAspect="1"/>
          </p:cNvPicPr>
          <p:nvPr/>
        </p:nvPicPr>
        <p:blipFill>
          <a:blip r:embed="rId2"/>
          <a:stretch>
            <a:fillRect/>
          </a:stretch>
        </p:blipFill>
        <p:spPr>
          <a:xfrm>
            <a:off x="9725327" y="1184112"/>
            <a:ext cx="2280935" cy="1283026"/>
          </a:xfrm>
          <a:prstGeom prst="rect">
            <a:avLst/>
          </a:prstGeom>
        </p:spPr>
      </p:pic>
      <p:sp>
        <p:nvSpPr>
          <p:cNvPr id="10"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3</a:t>
            </a:r>
            <a:r>
              <a:rPr lang="en-GB" sz="3200" b="1"/>
              <a:t> – Innovative Europe</a:t>
            </a:r>
          </a:p>
        </p:txBody>
      </p:sp>
      <p:sp>
        <p:nvSpPr>
          <p:cNvPr id="11" name="Title 1">
            <a:extLst>
              <a:ext uri="{FF2B5EF4-FFF2-40B4-BE49-F238E27FC236}">
                <a16:creationId xmlns:a16="http://schemas.microsoft.com/office/drawing/2014/main" id="{62CD4DC6-A981-4013-AE50-7137CCD5442B}"/>
              </a:ext>
            </a:extLst>
          </p:cNvPr>
          <p:cNvSpPr txBox="1">
            <a:spLocks/>
          </p:cNvSpPr>
          <p:nvPr/>
        </p:nvSpPr>
        <p:spPr>
          <a:xfrm>
            <a:off x="331958" y="582973"/>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a:t>European </a:t>
            </a:r>
            <a:r>
              <a:rPr lang="nl-BE" sz="3200" b="1" err="1"/>
              <a:t>Innovation</a:t>
            </a:r>
            <a:r>
              <a:rPr lang="nl-BE" sz="3200" b="1"/>
              <a:t> Council (EIC)</a:t>
            </a:r>
            <a:endParaRPr lang="en-GB" sz="3200" b="1"/>
          </a:p>
        </p:txBody>
      </p:sp>
    </p:spTree>
    <p:extLst>
      <p:ext uri="{BB962C8B-B14F-4D97-AF65-F5344CB8AC3E}">
        <p14:creationId xmlns:p14="http://schemas.microsoft.com/office/powerpoint/2010/main" val="3525820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838200" y="1463156"/>
            <a:ext cx="10515600" cy="4351338"/>
          </a:xfrm>
        </p:spPr>
        <p:txBody>
          <a:bodyPr>
            <a:normAutofit lnSpcReduction="10000"/>
          </a:bodyPr>
          <a:lstStyle/>
          <a:p>
            <a:r>
              <a:rPr lang="nl-BE"/>
              <a:t>Technology Readiness Levels (</a:t>
            </a:r>
            <a:r>
              <a:rPr lang="nl-BE" err="1"/>
              <a:t>TRLs</a:t>
            </a:r>
            <a:r>
              <a:rPr lang="nl-BE"/>
              <a:t>)</a:t>
            </a:r>
          </a:p>
          <a:p>
            <a:pPr lvl="7"/>
            <a:r>
              <a:rPr lang="nl-BE" sz="2400"/>
              <a:t>TRL1 - basic </a:t>
            </a:r>
            <a:r>
              <a:rPr lang="nl-BE" sz="2400" err="1"/>
              <a:t>principles</a:t>
            </a:r>
            <a:r>
              <a:rPr lang="nl-BE" sz="2400"/>
              <a:t> </a:t>
            </a:r>
            <a:r>
              <a:rPr lang="nl-BE" sz="2400" err="1"/>
              <a:t>observed</a:t>
            </a:r>
            <a:endParaRPr lang="nl-BE" sz="2400"/>
          </a:p>
          <a:p>
            <a:pPr lvl="7"/>
            <a:r>
              <a:rPr lang="nl-BE" sz="2400"/>
              <a:t>TRL2 - </a:t>
            </a:r>
            <a:r>
              <a:rPr lang="nl-BE" sz="2400" err="1"/>
              <a:t>technology</a:t>
            </a:r>
            <a:r>
              <a:rPr lang="nl-BE" sz="2400"/>
              <a:t> concept </a:t>
            </a:r>
            <a:r>
              <a:rPr lang="nl-BE" sz="2400" err="1"/>
              <a:t>formulated</a:t>
            </a:r>
            <a:endParaRPr lang="nl-BE" sz="2400"/>
          </a:p>
          <a:p>
            <a:pPr lvl="7"/>
            <a:r>
              <a:rPr lang="nl-BE" sz="2400"/>
              <a:t>TRL3 - </a:t>
            </a:r>
            <a:r>
              <a:rPr lang="nl-BE" sz="2400" err="1"/>
              <a:t>experimental</a:t>
            </a:r>
            <a:r>
              <a:rPr lang="nl-BE" sz="2400"/>
              <a:t> </a:t>
            </a:r>
            <a:r>
              <a:rPr lang="nl-BE" sz="2400" err="1"/>
              <a:t>proof</a:t>
            </a:r>
            <a:r>
              <a:rPr lang="nl-BE" sz="2400"/>
              <a:t> of concept</a:t>
            </a:r>
          </a:p>
          <a:p>
            <a:pPr lvl="7"/>
            <a:r>
              <a:rPr lang="nl-BE" sz="2400"/>
              <a:t>TRL4 - </a:t>
            </a:r>
            <a:r>
              <a:rPr lang="nl-BE" sz="2400" err="1"/>
              <a:t>technology</a:t>
            </a:r>
            <a:r>
              <a:rPr lang="nl-BE" sz="2400"/>
              <a:t> </a:t>
            </a:r>
            <a:r>
              <a:rPr lang="nl-BE" sz="2400" err="1"/>
              <a:t>validated</a:t>
            </a:r>
            <a:r>
              <a:rPr lang="nl-BE" sz="2400"/>
              <a:t> in lab</a:t>
            </a:r>
          </a:p>
          <a:p>
            <a:pPr lvl="7"/>
            <a:r>
              <a:rPr lang="nl-BE" sz="2400"/>
              <a:t>TRL5 - </a:t>
            </a:r>
            <a:r>
              <a:rPr lang="nl-BE" sz="2400" err="1"/>
              <a:t>technology</a:t>
            </a:r>
            <a:r>
              <a:rPr lang="nl-BE" sz="2400"/>
              <a:t> </a:t>
            </a:r>
            <a:r>
              <a:rPr lang="nl-BE" sz="2400" err="1"/>
              <a:t>validated</a:t>
            </a:r>
            <a:r>
              <a:rPr lang="nl-BE" sz="2400"/>
              <a:t> in relevant environment</a:t>
            </a:r>
          </a:p>
          <a:p>
            <a:pPr lvl="7"/>
            <a:r>
              <a:rPr lang="nl-BE" sz="2400"/>
              <a:t>TRL6 - </a:t>
            </a:r>
            <a:r>
              <a:rPr lang="nl-BE" sz="2400" err="1"/>
              <a:t>technology</a:t>
            </a:r>
            <a:r>
              <a:rPr lang="nl-BE" sz="2400"/>
              <a:t> </a:t>
            </a:r>
            <a:r>
              <a:rPr lang="nl-BE" sz="2400" err="1"/>
              <a:t>demonstrated</a:t>
            </a:r>
            <a:r>
              <a:rPr lang="nl-BE" sz="2400"/>
              <a:t> in relevant environment</a:t>
            </a:r>
          </a:p>
          <a:p>
            <a:pPr lvl="7"/>
            <a:r>
              <a:rPr lang="nl-BE" sz="2400"/>
              <a:t>TRL7 - system prototype </a:t>
            </a:r>
            <a:r>
              <a:rPr lang="nl-BE" sz="2400" err="1"/>
              <a:t>demonstration</a:t>
            </a:r>
            <a:r>
              <a:rPr lang="nl-BE" sz="2400"/>
              <a:t> in </a:t>
            </a:r>
            <a:r>
              <a:rPr lang="nl-BE" sz="2400" err="1"/>
              <a:t>operational</a:t>
            </a:r>
            <a:r>
              <a:rPr lang="nl-BE" sz="2400"/>
              <a:t> environment</a:t>
            </a:r>
          </a:p>
          <a:p>
            <a:pPr lvl="7"/>
            <a:r>
              <a:rPr lang="nl-BE" sz="2400"/>
              <a:t>TRL8 - system complete </a:t>
            </a:r>
            <a:r>
              <a:rPr lang="nl-BE" sz="2400" err="1"/>
              <a:t>and</a:t>
            </a:r>
            <a:r>
              <a:rPr lang="nl-BE" sz="2400"/>
              <a:t> </a:t>
            </a:r>
            <a:r>
              <a:rPr lang="nl-BE" sz="2400" err="1"/>
              <a:t>qualified</a:t>
            </a:r>
            <a:endParaRPr lang="nl-BE" sz="2400"/>
          </a:p>
          <a:p>
            <a:pPr lvl="7"/>
            <a:r>
              <a:rPr lang="en-US" sz="2400"/>
              <a:t>TRL9 - actual system proven in operational environment</a:t>
            </a:r>
            <a:endParaRPr lang="nl-BE" sz="2400"/>
          </a:p>
        </p:txBody>
      </p:sp>
      <p:sp>
        <p:nvSpPr>
          <p:cNvPr id="14" name="Rechteraccolade 13"/>
          <p:cNvSpPr/>
          <p:nvPr/>
        </p:nvSpPr>
        <p:spPr>
          <a:xfrm rot="10800000">
            <a:off x="2854228" y="3502681"/>
            <a:ext cx="248129" cy="1653779"/>
          </a:xfrm>
          <a:prstGeom prst="rightBrace">
            <a:avLst>
              <a:gd name="adj1" fmla="val 8333"/>
              <a:gd name="adj2" fmla="val 51936"/>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5" name="Rechteraccolade 14"/>
          <p:cNvSpPr/>
          <p:nvPr/>
        </p:nvSpPr>
        <p:spPr>
          <a:xfrm rot="10800000">
            <a:off x="3407713" y="3119718"/>
            <a:ext cx="181194" cy="718245"/>
          </a:xfrm>
          <a:prstGeom prst="rightBrace">
            <a:avLst>
              <a:gd name="adj1" fmla="val 8333"/>
              <a:gd name="adj2" fmla="val 51936"/>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6" name="Rechteraccolade 15"/>
          <p:cNvSpPr/>
          <p:nvPr/>
        </p:nvSpPr>
        <p:spPr>
          <a:xfrm rot="10800000">
            <a:off x="3815063" y="2007908"/>
            <a:ext cx="153621" cy="1111809"/>
          </a:xfrm>
          <a:prstGeom prst="rightBrace">
            <a:avLst>
              <a:gd name="adj1" fmla="val 8333"/>
              <a:gd name="adj2" fmla="val 51936"/>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7" name="Tekstvak 16"/>
          <p:cNvSpPr txBox="1"/>
          <p:nvPr/>
        </p:nvSpPr>
        <p:spPr>
          <a:xfrm>
            <a:off x="838200" y="2363758"/>
            <a:ext cx="1630680" cy="400110"/>
          </a:xfrm>
          <a:prstGeom prst="rect">
            <a:avLst/>
          </a:prstGeom>
          <a:noFill/>
        </p:spPr>
        <p:txBody>
          <a:bodyPr wrap="square" rtlCol="0">
            <a:spAutoFit/>
          </a:bodyPr>
          <a:lstStyle/>
          <a:p>
            <a:r>
              <a:rPr lang="nl-BE" sz="2000"/>
              <a:t>PATHFINDER</a:t>
            </a:r>
          </a:p>
        </p:txBody>
      </p:sp>
      <p:sp>
        <p:nvSpPr>
          <p:cNvPr id="18" name="Tekstvak 17"/>
          <p:cNvSpPr txBox="1"/>
          <p:nvPr/>
        </p:nvSpPr>
        <p:spPr>
          <a:xfrm>
            <a:off x="838200" y="3278786"/>
            <a:ext cx="1502861" cy="400110"/>
          </a:xfrm>
          <a:prstGeom prst="rect">
            <a:avLst/>
          </a:prstGeom>
          <a:noFill/>
        </p:spPr>
        <p:txBody>
          <a:bodyPr wrap="square" rtlCol="0">
            <a:spAutoFit/>
          </a:bodyPr>
          <a:lstStyle/>
          <a:p>
            <a:r>
              <a:rPr lang="nl-BE" sz="2000"/>
              <a:t>TRANSITION</a:t>
            </a:r>
          </a:p>
        </p:txBody>
      </p:sp>
      <p:sp>
        <p:nvSpPr>
          <p:cNvPr id="19" name="Tekstvak 18"/>
          <p:cNvSpPr txBox="1"/>
          <p:nvPr/>
        </p:nvSpPr>
        <p:spPr>
          <a:xfrm>
            <a:off x="645965" y="4129516"/>
            <a:ext cx="1695096" cy="400110"/>
          </a:xfrm>
          <a:prstGeom prst="rect">
            <a:avLst/>
          </a:prstGeom>
          <a:noFill/>
        </p:spPr>
        <p:txBody>
          <a:bodyPr wrap="square" rtlCol="0">
            <a:spAutoFit/>
          </a:bodyPr>
          <a:lstStyle/>
          <a:p>
            <a:r>
              <a:rPr lang="nl-BE" sz="2000"/>
              <a:t>ACCELERATOR</a:t>
            </a:r>
          </a:p>
        </p:txBody>
      </p:sp>
      <p:sp>
        <p:nvSpPr>
          <p:cNvPr id="21"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3</a:t>
            </a:r>
            <a:r>
              <a:rPr lang="en-GB" sz="3200" b="1"/>
              <a:t> – Innovative Europe</a:t>
            </a:r>
          </a:p>
        </p:txBody>
      </p:sp>
      <p:sp>
        <p:nvSpPr>
          <p:cNvPr id="22" name="Title 1">
            <a:extLst>
              <a:ext uri="{FF2B5EF4-FFF2-40B4-BE49-F238E27FC236}">
                <a16:creationId xmlns:a16="http://schemas.microsoft.com/office/drawing/2014/main" id="{62CD4DC6-A981-4013-AE50-7137CCD5442B}"/>
              </a:ext>
            </a:extLst>
          </p:cNvPr>
          <p:cNvSpPr txBox="1">
            <a:spLocks/>
          </p:cNvSpPr>
          <p:nvPr/>
        </p:nvSpPr>
        <p:spPr>
          <a:xfrm>
            <a:off x="331958" y="582973"/>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a:t>European </a:t>
            </a:r>
            <a:r>
              <a:rPr lang="nl-BE" sz="3200" b="1" err="1"/>
              <a:t>Innovation</a:t>
            </a:r>
            <a:r>
              <a:rPr lang="nl-BE" sz="3200" b="1"/>
              <a:t> Council (EIC)</a:t>
            </a:r>
            <a:endParaRPr lang="en-GB" sz="3200" b="1"/>
          </a:p>
        </p:txBody>
      </p:sp>
    </p:spTree>
    <p:extLst>
      <p:ext uri="{BB962C8B-B14F-4D97-AF65-F5344CB8AC3E}">
        <p14:creationId xmlns:p14="http://schemas.microsoft.com/office/powerpoint/2010/main" val="389586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p:cNvPicPr>
            <a:picLocks noGrp="1" noChangeAspect="1"/>
          </p:cNvPicPr>
          <p:nvPr>
            <p:ph idx="1"/>
          </p:nvPr>
        </p:nvPicPr>
        <p:blipFill>
          <a:blip r:embed="rId3"/>
          <a:stretch>
            <a:fillRect/>
          </a:stretch>
        </p:blipFill>
        <p:spPr>
          <a:xfrm>
            <a:off x="0" y="1171896"/>
            <a:ext cx="11193569" cy="5563555"/>
          </a:xfrm>
          <a:prstGeom prst="rect">
            <a:avLst/>
          </a:prstGeom>
        </p:spPr>
      </p:pic>
      <p:sp>
        <p:nvSpPr>
          <p:cNvPr id="3" name="Tekstvak 2"/>
          <p:cNvSpPr txBox="1"/>
          <p:nvPr/>
        </p:nvSpPr>
        <p:spPr>
          <a:xfrm>
            <a:off x="10689358" y="5420413"/>
            <a:ext cx="1348671" cy="830997"/>
          </a:xfrm>
          <a:prstGeom prst="rect">
            <a:avLst/>
          </a:prstGeom>
          <a:noFill/>
        </p:spPr>
        <p:txBody>
          <a:bodyPr wrap="square" rtlCol="0">
            <a:spAutoFit/>
          </a:bodyPr>
          <a:lstStyle/>
          <a:p>
            <a:pPr algn="r"/>
            <a:r>
              <a:rPr lang="nl-BE" sz="1200"/>
              <a:t>Source: EIC </a:t>
            </a:r>
          </a:p>
          <a:p>
            <a:pPr algn="r"/>
            <a:r>
              <a:rPr lang="nl-BE" sz="1200" err="1"/>
              <a:t>work</a:t>
            </a:r>
            <a:r>
              <a:rPr lang="nl-BE" sz="1200"/>
              <a:t> </a:t>
            </a:r>
          </a:p>
          <a:p>
            <a:pPr algn="r"/>
            <a:r>
              <a:rPr lang="nl-BE" sz="1200" err="1"/>
              <a:t>programme</a:t>
            </a:r>
            <a:r>
              <a:rPr lang="nl-BE" sz="1200"/>
              <a:t> </a:t>
            </a:r>
          </a:p>
          <a:p>
            <a:pPr algn="r"/>
            <a:r>
              <a:rPr lang="nl-BE" sz="1200"/>
              <a:t>2021</a:t>
            </a:r>
          </a:p>
        </p:txBody>
      </p:sp>
      <p:sp>
        <p:nvSpPr>
          <p:cNvPr id="9"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3</a:t>
            </a:r>
            <a:r>
              <a:rPr lang="en-GB" sz="3200" b="1"/>
              <a:t> – Innovative Europe</a:t>
            </a:r>
          </a:p>
        </p:txBody>
      </p:sp>
      <p:sp>
        <p:nvSpPr>
          <p:cNvPr id="10" name="Title 1">
            <a:extLst>
              <a:ext uri="{FF2B5EF4-FFF2-40B4-BE49-F238E27FC236}">
                <a16:creationId xmlns:a16="http://schemas.microsoft.com/office/drawing/2014/main" id="{62CD4DC6-A981-4013-AE50-7137CCD5442B}"/>
              </a:ext>
            </a:extLst>
          </p:cNvPr>
          <p:cNvSpPr txBox="1">
            <a:spLocks/>
          </p:cNvSpPr>
          <p:nvPr/>
        </p:nvSpPr>
        <p:spPr>
          <a:xfrm>
            <a:off x="331958" y="582973"/>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a:t>European </a:t>
            </a:r>
            <a:r>
              <a:rPr lang="nl-BE" sz="3200" b="1" err="1"/>
              <a:t>Innovation</a:t>
            </a:r>
            <a:r>
              <a:rPr lang="nl-BE" sz="3200" b="1"/>
              <a:t> Council (EIC)</a:t>
            </a:r>
            <a:endParaRPr lang="en-GB" sz="3200" b="1"/>
          </a:p>
        </p:txBody>
      </p:sp>
    </p:spTree>
    <p:extLst>
      <p:ext uri="{BB962C8B-B14F-4D97-AF65-F5344CB8AC3E}">
        <p14:creationId xmlns:p14="http://schemas.microsoft.com/office/powerpoint/2010/main" val="226468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32468" y="1463156"/>
            <a:ext cx="10515600" cy="4351338"/>
          </a:xfrm>
        </p:spPr>
        <p:txBody>
          <a:bodyPr>
            <a:normAutofit fontScale="92500" lnSpcReduction="10000"/>
          </a:bodyPr>
          <a:lstStyle/>
          <a:p>
            <a:r>
              <a:rPr lang="nl-BE" err="1"/>
              <a:t>Aim</a:t>
            </a:r>
            <a:r>
              <a:rPr lang="nl-BE"/>
              <a:t> </a:t>
            </a:r>
            <a:r>
              <a:rPr lang="nl-BE" err="1"/>
              <a:t>to</a:t>
            </a:r>
            <a:r>
              <a:rPr lang="nl-BE"/>
              <a:t> </a:t>
            </a:r>
            <a:r>
              <a:rPr lang="nl-BE" err="1"/>
              <a:t>create</a:t>
            </a:r>
            <a:r>
              <a:rPr lang="nl-BE"/>
              <a:t> more </a:t>
            </a:r>
            <a:r>
              <a:rPr lang="nl-BE" err="1"/>
              <a:t>connected</a:t>
            </a:r>
            <a:r>
              <a:rPr lang="nl-BE"/>
              <a:t>, </a:t>
            </a:r>
            <a:r>
              <a:rPr lang="nl-BE" err="1"/>
              <a:t>inclusive</a:t>
            </a:r>
            <a:r>
              <a:rPr lang="nl-BE"/>
              <a:t> </a:t>
            </a:r>
            <a:r>
              <a:rPr lang="nl-BE" err="1"/>
              <a:t>and</a:t>
            </a:r>
            <a:r>
              <a:rPr lang="nl-BE"/>
              <a:t> </a:t>
            </a:r>
            <a:r>
              <a:rPr lang="nl-BE" err="1"/>
              <a:t>efficient</a:t>
            </a:r>
            <a:r>
              <a:rPr lang="nl-BE"/>
              <a:t> </a:t>
            </a:r>
            <a:r>
              <a:rPr lang="nl-BE" err="1"/>
              <a:t>innovation</a:t>
            </a:r>
            <a:r>
              <a:rPr lang="nl-BE"/>
              <a:t> </a:t>
            </a:r>
            <a:r>
              <a:rPr lang="nl-BE" err="1"/>
              <a:t>ecosystems</a:t>
            </a:r>
            <a:endParaRPr lang="nl-BE"/>
          </a:p>
          <a:p>
            <a:r>
              <a:rPr lang="nl-BE"/>
              <a:t>These </a:t>
            </a:r>
            <a:r>
              <a:rPr lang="nl-BE" err="1"/>
              <a:t>ecosystems</a:t>
            </a:r>
            <a:r>
              <a:rPr lang="nl-BE"/>
              <a:t> </a:t>
            </a:r>
            <a:r>
              <a:rPr lang="nl-BE" err="1"/>
              <a:t>should</a:t>
            </a:r>
            <a:endParaRPr lang="nl-BE"/>
          </a:p>
          <a:p>
            <a:pPr lvl="1"/>
            <a:r>
              <a:rPr lang="nl-BE"/>
              <a:t>Support </a:t>
            </a:r>
            <a:r>
              <a:rPr lang="nl-BE" err="1"/>
              <a:t>the</a:t>
            </a:r>
            <a:r>
              <a:rPr lang="nl-BE"/>
              <a:t> </a:t>
            </a:r>
            <a:r>
              <a:rPr lang="nl-BE" err="1"/>
              <a:t>scaling</a:t>
            </a:r>
            <a:r>
              <a:rPr lang="nl-BE"/>
              <a:t> up of companies</a:t>
            </a:r>
          </a:p>
          <a:p>
            <a:pPr lvl="1"/>
            <a:r>
              <a:rPr lang="nl-BE"/>
              <a:t>Support cooperation </a:t>
            </a:r>
            <a:r>
              <a:rPr lang="nl-BE" err="1"/>
              <a:t>to</a:t>
            </a:r>
            <a:r>
              <a:rPr lang="nl-BE"/>
              <a:t> </a:t>
            </a:r>
            <a:r>
              <a:rPr lang="nl-BE" err="1"/>
              <a:t>develop</a:t>
            </a:r>
            <a:r>
              <a:rPr lang="nl-BE"/>
              <a:t> </a:t>
            </a:r>
            <a:r>
              <a:rPr lang="nl-BE" err="1"/>
              <a:t>innovative</a:t>
            </a:r>
            <a:r>
              <a:rPr lang="nl-BE"/>
              <a:t> </a:t>
            </a:r>
            <a:r>
              <a:rPr lang="nl-BE" err="1"/>
              <a:t>solutions</a:t>
            </a:r>
            <a:endParaRPr lang="nl-BE"/>
          </a:p>
          <a:p>
            <a:pPr lvl="1"/>
            <a:r>
              <a:rPr lang="nl-BE" err="1"/>
              <a:t>Address</a:t>
            </a:r>
            <a:r>
              <a:rPr lang="nl-BE"/>
              <a:t> </a:t>
            </a:r>
            <a:r>
              <a:rPr lang="nl-BE" err="1"/>
              <a:t>solutions</a:t>
            </a:r>
            <a:r>
              <a:rPr lang="nl-BE"/>
              <a:t> </a:t>
            </a:r>
            <a:r>
              <a:rPr lang="nl-BE" err="1"/>
              <a:t>necessary</a:t>
            </a:r>
            <a:r>
              <a:rPr lang="nl-BE"/>
              <a:t> </a:t>
            </a:r>
            <a:r>
              <a:rPr lang="nl-BE" err="1"/>
              <a:t>for</a:t>
            </a:r>
            <a:r>
              <a:rPr lang="nl-BE"/>
              <a:t> </a:t>
            </a:r>
            <a:r>
              <a:rPr lang="nl-BE" err="1"/>
              <a:t>social</a:t>
            </a:r>
            <a:r>
              <a:rPr lang="nl-BE"/>
              <a:t> </a:t>
            </a:r>
            <a:r>
              <a:rPr lang="nl-BE" err="1"/>
              <a:t>and</a:t>
            </a:r>
            <a:r>
              <a:rPr lang="nl-BE"/>
              <a:t> </a:t>
            </a:r>
            <a:r>
              <a:rPr lang="nl-BE" err="1"/>
              <a:t>economic</a:t>
            </a:r>
            <a:r>
              <a:rPr lang="nl-BE"/>
              <a:t> recovery, </a:t>
            </a:r>
            <a:r>
              <a:rPr lang="nl-BE" err="1"/>
              <a:t>environmental</a:t>
            </a:r>
            <a:r>
              <a:rPr lang="nl-BE"/>
              <a:t> </a:t>
            </a:r>
            <a:r>
              <a:rPr lang="nl-BE" err="1"/>
              <a:t>sustainability</a:t>
            </a:r>
            <a:r>
              <a:rPr lang="nl-BE"/>
              <a:t> </a:t>
            </a:r>
            <a:r>
              <a:rPr lang="nl-BE" err="1"/>
              <a:t>and</a:t>
            </a:r>
            <a:r>
              <a:rPr lang="nl-BE"/>
              <a:t> </a:t>
            </a:r>
            <a:r>
              <a:rPr lang="nl-BE" err="1"/>
              <a:t>resilience</a:t>
            </a:r>
            <a:endParaRPr lang="nl-BE"/>
          </a:p>
          <a:p>
            <a:pPr marL="228600" lvl="1">
              <a:spcBef>
                <a:spcPts val="1000"/>
              </a:spcBef>
            </a:pPr>
            <a:r>
              <a:rPr lang="nl-BE" sz="2800"/>
              <a:t>Three </a:t>
            </a:r>
            <a:r>
              <a:rPr lang="nl-BE" sz="2800" err="1"/>
              <a:t>destinations</a:t>
            </a:r>
            <a:endParaRPr lang="nl-BE" sz="2800"/>
          </a:p>
          <a:p>
            <a:pPr lvl="1">
              <a:lnSpc>
                <a:spcPct val="100000"/>
              </a:lnSpc>
            </a:pPr>
            <a:r>
              <a:rPr lang="nl-BE"/>
              <a:t>Connect – </a:t>
            </a:r>
            <a:r>
              <a:rPr lang="nl-BE" err="1"/>
              <a:t>Interconnected</a:t>
            </a:r>
            <a:r>
              <a:rPr lang="nl-BE"/>
              <a:t> </a:t>
            </a:r>
            <a:r>
              <a:rPr lang="nl-BE" err="1"/>
              <a:t>Innovation</a:t>
            </a:r>
            <a:r>
              <a:rPr lang="nl-BE"/>
              <a:t> </a:t>
            </a:r>
            <a:r>
              <a:rPr lang="nl-BE" err="1"/>
              <a:t>Ecosystems</a:t>
            </a:r>
            <a:r>
              <a:rPr lang="nl-BE"/>
              <a:t> (3 calls, 6 topics)</a:t>
            </a:r>
          </a:p>
          <a:p>
            <a:pPr lvl="1">
              <a:lnSpc>
                <a:spcPct val="100000"/>
              </a:lnSpc>
            </a:pPr>
            <a:r>
              <a:rPr lang="nl-BE" err="1"/>
              <a:t>Scaleup</a:t>
            </a:r>
            <a:r>
              <a:rPr lang="nl-BE"/>
              <a:t> – </a:t>
            </a:r>
            <a:r>
              <a:rPr lang="nl-BE" err="1"/>
              <a:t>Elevating</a:t>
            </a:r>
            <a:r>
              <a:rPr lang="nl-BE"/>
              <a:t> </a:t>
            </a:r>
            <a:r>
              <a:rPr lang="nl-BE" err="1"/>
              <a:t>the</a:t>
            </a:r>
            <a:r>
              <a:rPr lang="nl-BE"/>
              <a:t> </a:t>
            </a:r>
            <a:r>
              <a:rPr lang="nl-BE" err="1"/>
              <a:t>scalability</a:t>
            </a:r>
            <a:r>
              <a:rPr lang="nl-BE"/>
              <a:t> </a:t>
            </a:r>
            <a:r>
              <a:rPr lang="nl-BE" err="1"/>
              <a:t>potential</a:t>
            </a:r>
            <a:r>
              <a:rPr lang="nl-BE"/>
              <a:t> of European business (3 calls, 5 topics)</a:t>
            </a:r>
          </a:p>
          <a:p>
            <a:pPr lvl="1">
              <a:lnSpc>
                <a:spcPct val="100000"/>
              </a:lnSpc>
            </a:pPr>
            <a:r>
              <a:rPr lang="nl-BE" err="1"/>
              <a:t>Innovsmes</a:t>
            </a:r>
            <a:r>
              <a:rPr lang="nl-BE"/>
              <a:t> – Partnership on </a:t>
            </a:r>
            <a:r>
              <a:rPr lang="nl-BE" err="1"/>
              <a:t>Innovative</a:t>
            </a:r>
            <a:r>
              <a:rPr lang="nl-BE"/>
              <a:t> </a:t>
            </a:r>
            <a:r>
              <a:rPr lang="nl-BE" err="1"/>
              <a:t>SMEs</a:t>
            </a:r>
            <a:r>
              <a:rPr lang="nl-BE"/>
              <a:t> (1 call, 1 topic)</a:t>
            </a:r>
          </a:p>
          <a:p>
            <a:endParaRPr lang="nl-BE"/>
          </a:p>
        </p:txBody>
      </p:sp>
      <p:sp>
        <p:nvSpPr>
          <p:cNvPr id="4" name="Cloud 10">
            <a:extLst>
              <a:ext uri="{FF2B5EF4-FFF2-40B4-BE49-F238E27FC236}">
                <a16:creationId xmlns:a16="http://schemas.microsoft.com/office/drawing/2014/main" id="{5E1FCB6A-DBAF-4089-A8F7-32B99A530EDA}"/>
              </a:ext>
            </a:extLst>
          </p:cNvPr>
          <p:cNvSpPr/>
          <p:nvPr/>
        </p:nvSpPr>
        <p:spPr>
          <a:xfrm>
            <a:off x="10462161" y="15512"/>
            <a:ext cx="1640630"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~€128 M</a:t>
            </a:r>
          </a:p>
          <a:p>
            <a:pPr algn="ctr"/>
            <a:r>
              <a:rPr lang="nl-BE"/>
              <a:t>2021/22</a:t>
            </a:r>
          </a:p>
        </p:txBody>
      </p:sp>
      <p:sp>
        <p:nvSpPr>
          <p:cNvPr id="5"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3</a:t>
            </a:r>
            <a:r>
              <a:rPr lang="en-GB" sz="3200" b="1"/>
              <a:t> – Innovative Europe</a:t>
            </a:r>
          </a:p>
        </p:txBody>
      </p:sp>
      <p:sp>
        <p:nvSpPr>
          <p:cNvPr id="6" name="Title 1">
            <a:extLst>
              <a:ext uri="{FF2B5EF4-FFF2-40B4-BE49-F238E27FC236}">
                <a16:creationId xmlns:a16="http://schemas.microsoft.com/office/drawing/2014/main" id="{62CD4DC6-A981-4013-AE50-7137CCD5442B}"/>
              </a:ext>
            </a:extLst>
          </p:cNvPr>
          <p:cNvSpPr txBox="1">
            <a:spLocks/>
          </p:cNvSpPr>
          <p:nvPr/>
        </p:nvSpPr>
        <p:spPr>
          <a:xfrm>
            <a:off x="331958" y="582973"/>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a:t>European </a:t>
            </a:r>
            <a:r>
              <a:rPr lang="nl-BE" sz="3200" b="1" err="1"/>
              <a:t>Innovation</a:t>
            </a:r>
            <a:r>
              <a:rPr lang="nl-BE" sz="3200" b="1"/>
              <a:t> </a:t>
            </a:r>
            <a:r>
              <a:rPr lang="nl-BE" sz="3200" b="1" err="1"/>
              <a:t>Ecosystems</a:t>
            </a:r>
            <a:r>
              <a:rPr lang="nl-BE" sz="3200" b="1"/>
              <a:t> (EIE)</a:t>
            </a:r>
            <a:endParaRPr lang="en-GB" sz="3200" b="1"/>
          </a:p>
        </p:txBody>
      </p:sp>
    </p:spTree>
    <p:extLst>
      <p:ext uri="{BB962C8B-B14F-4D97-AF65-F5344CB8AC3E}">
        <p14:creationId xmlns:p14="http://schemas.microsoft.com/office/powerpoint/2010/main" val="1400933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3614" y="1463156"/>
            <a:ext cx="10515600" cy="4351338"/>
          </a:xfrm>
        </p:spPr>
        <p:txBody>
          <a:bodyPr vert="horz" lIns="91440" tIns="45720" rIns="91440" bIns="45720" rtlCol="0" anchor="t">
            <a:normAutofit lnSpcReduction="10000"/>
          </a:bodyPr>
          <a:lstStyle/>
          <a:p>
            <a:r>
              <a:rPr lang="nl-BE" sz="2200" dirty="0"/>
              <a:t>Knowledge </a:t>
            </a:r>
            <a:r>
              <a:rPr lang="nl-BE" sz="2200" dirty="0" err="1"/>
              <a:t>and</a:t>
            </a:r>
            <a:r>
              <a:rPr lang="nl-BE" sz="2200" dirty="0"/>
              <a:t> </a:t>
            </a:r>
            <a:r>
              <a:rPr lang="nl-BE" sz="2200" dirty="0" err="1"/>
              <a:t>Innovation</a:t>
            </a:r>
            <a:r>
              <a:rPr lang="nl-BE" sz="2200" dirty="0"/>
              <a:t> </a:t>
            </a:r>
            <a:r>
              <a:rPr lang="nl-BE" sz="2200" dirty="0" err="1"/>
              <a:t>Communities</a:t>
            </a:r>
            <a:r>
              <a:rPr lang="nl-BE" sz="2200" dirty="0"/>
              <a:t> (</a:t>
            </a:r>
            <a:r>
              <a:rPr lang="nl-BE" sz="2200" dirty="0" err="1"/>
              <a:t>KICs</a:t>
            </a:r>
            <a:r>
              <a:rPr lang="nl-BE" sz="2200" dirty="0"/>
              <a:t>) are partnerships </a:t>
            </a:r>
            <a:r>
              <a:rPr lang="nl-BE" sz="2200" dirty="0" err="1"/>
              <a:t>that</a:t>
            </a:r>
            <a:r>
              <a:rPr lang="nl-BE" sz="2200" dirty="0"/>
              <a:t> </a:t>
            </a:r>
            <a:r>
              <a:rPr lang="nl-BE" sz="2200" dirty="0" err="1"/>
              <a:t>bring</a:t>
            </a:r>
            <a:r>
              <a:rPr lang="nl-BE" sz="2200" dirty="0"/>
              <a:t> </a:t>
            </a:r>
            <a:r>
              <a:rPr lang="nl-BE" sz="2200" dirty="0" err="1"/>
              <a:t>together</a:t>
            </a:r>
            <a:r>
              <a:rPr lang="nl-BE" sz="2200" dirty="0"/>
              <a:t> </a:t>
            </a:r>
            <a:r>
              <a:rPr lang="nl-BE" sz="2200" dirty="0" err="1"/>
              <a:t>businesses</a:t>
            </a:r>
            <a:r>
              <a:rPr lang="nl-BE" sz="2200" dirty="0"/>
              <a:t>, research </a:t>
            </a:r>
            <a:r>
              <a:rPr lang="nl-BE" sz="2200" dirty="0" err="1"/>
              <a:t>centres</a:t>
            </a:r>
            <a:r>
              <a:rPr lang="nl-BE" sz="2200" dirty="0"/>
              <a:t> </a:t>
            </a:r>
            <a:r>
              <a:rPr lang="nl-BE" sz="2200" dirty="0" err="1"/>
              <a:t>and</a:t>
            </a:r>
            <a:r>
              <a:rPr lang="nl-BE" sz="2200" dirty="0"/>
              <a:t> </a:t>
            </a:r>
            <a:r>
              <a:rPr lang="nl-BE" sz="2200" dirty="0" err="1"/>
              <a:t>universities</a:t>
            </a:r>
            <a:r>
              <a:rPr lang="nl-BE" sz="2200" dirty="0"/>
              <a:t>. </a:t>
            </a:r>
            <a:r>
              <a:rPr lang="en-US" sz="2200" dirty="0"/>
              <a:t>Activities cover the entire innovation chain.</a:t>
            </a:r>
            <a:endParaRPr lang="nl-BE" sz="2200" dirty="0"/>
          </a:p>
          <a:p>
            <a:pPr lvl="1"/>
            <a:r>
              <a:rPr lang="nl-BE" sz="2000" b="1" dirty="0"/>
              <a:t>EIT </a:t>
            </a:r>
            <a:r>
              <a:rPr lang="nl-BE" sz="2000" b="1" dirty="0" err="1"/>
              <a:t>Climate</a:t>
            </a:r>
            <a:r>
              <a:rPr lang="nl-BE" sz="2000" b="1" dirty="0"/>
              <a:t>-KIC</a:t>
            </a:r>
            <a:r>
              <a:rPr lang="nl-BE" sz="2000" dirty="0"/>
              <a:t>: </a:t>
            </a:r>
            <a:r>
              <a:rPr lang="en-US" sz="2000" dirty="0"/>
              <a:t>Drivers of climate innovation in Europe and beyond</a:t>
            </a:r>
            <a:endParaRPr lang="nl-BE" sz="2000" dirty="0"/>
          </a:p>
          <a:p>
            <a:pPr lvl="1"/>
            <a:r>
              <a:rPr lang="nl-BE" sz="2000" b="1" dirty="0"/>
              <a:t>EIT Digital</a:t>
            </a:r>
            <a:r>
              <a:rPr lang="nl-BE" sz="2000" dirty="0"/>
              <a:t>: </a:t>
            </a:r>
            <a:r>
              <a:rPr lang="nn-NO" sz="2000" dirty="0"/>
              <a:t>For a strong, digital Europe</a:t>
            </a:r>
            <a:endParaRPr lang="nl-BE" sz="2000" dirty="0"/>
          </a:p>
          <a:p>
            <a:pPr lvl="1"/>
            <a:r>
              <a:rPr lang="nl-BE" sz="2000" b="1" dirty="0"/>
              <a:t>EIT Food</a:t>
            </a:r>
            <a:r>
              <a:rPr lang="nl-BE" sz="2000" dirty="0"/>
              <a:t>: </a:t>
            </a:r>
            <a:r>
              <a:rPr lang="en-US" sz="2000" dirty="0"/>
              <a:t> EIT Food connects businesses, research </a:t>
            </a:r>
            <a:r>
              <a:rPr lang="en-US" sz="2000" dirty="0" err="1"/>
              <a:t>centres</a:t>
            </a:r>
            <a:r>
              <a:rPr lang="en-US" sz="2000" dirty="0"/>
              <a:t>, universities and consumers</a:t>
            </a:r>
            <a:endParaRPr lang="nl-BE" sz="2000" dirty="0"/>
          </a:p>
          <a:p>
            <a:pPr lvl="1"/>
            <a:r>
              <a:rPr lang="nl-BE" sz="2000" b="1" dirty="0"/>
              <a:t>EIT </a:t>
            </a:r>
            <a:r>
              <a:rPr lang="nl-BE" sz="2000" b="1" dirty="0" err="1"/>
              <a:t>InnoEnergy</a:t>
            </a:r>
            <a:r>
              <a:rPr lang="nl-BE" sz="2000" dirty="0"/>
              <a:t>: </a:t>
            </a:r>
            <a:r>
              <a:rPr lang="en-US" sz="2000" dirty="0"/>
              <a:t>Pioneering change in sustainable energy</a:t>
            </a:r>
            <a:endParaRPr lang="nl-BE" sz="2000" dirty="0"/>
          </a:p>
          <a:p>
            <a:pPr lvl="1"/>
            <a:r>
              <a:rPr lang="nl-BE" sz="2000" b="1" dirty="0"/>
              <a:t>EIT Health</a:t>
            </a:r>
            <a:r>
              <a:rPr lang="nl-BE" sz="2000" dirty="0"/>
              <a:t>: </a:t>
            </a:r>
            <a:r>
              <a:rPr lang="en-US" sz="2000" dirty="0"/>
              <a:t>Together for healthy lives in Europe</a:t>
            </a:r>
            <a:endParaRPr lang="nl-BE" sz="2000" dirty="0"/>
          </a:p>
          <a:p>
            <a:pPr lvl="1"/>
            <a:r>
              <a:rPr lang="nl-BE" sz="2000" b="1" dirty="0"/>
              <a:t>EIT Manufacturing</a:t>
            </a:r>
            <a:r>
              <a:rPr lang="nl-BE" sz="2000" dirty="0"/>
              <a:t>: </a:t>
            </a:r>
            <a:r>
              <a:rPr lang="en-US" sz="2000" dirty="0"/>
              <a:t>Strengthening and increasing the </a:t>
            </a:r>
            <a:r>
              <a:rPr lang="en-US" sz="2000" dirty="0" err="1"/>
              <a:t>competiveness</a:t>
            </a:r>
            <a:r>
              <a:rPr lang="en-US" sz="2000" dirty="0"/>
              <a:t> of Europe's manufacturing</a:t>
            </a:r>
            <a:endParaRPr lang="nl-BE" sz="2000" dirty="0"/>
          </a:p>
          <a:p>
            <a:pPr lvl="1"/>
            <a:r>
              <a:rPr lang="nl-BE" sz="2000" b="1" dirty="0"/>
              <a:t>EIT </a:t>
            </a:r>
            <a:r>
              <a:rPr lang="nl-BE" sz="2000" b="1" dirty="0" err="1"/>
              <a:t>Raw</a:t>
            </a:r>
            <a:r>
              <a:rPr lang="nl-BE" sz="2000" b="1" dirty="0"/>
              <a:t> </a:t>
            </a:r>
            <a:r>
              <a:rPr lang="nl-BE" sz="2000" b="1" dirty="0" err="1"/>
              <a:t>Materials</a:t>
            </a:r>
            <a:r>
              <a:rPr lang="nl-BE" sz="2000" dirty="0"/>
              <a:t>: </a:t>
            </a:r>
            <a:r>
              <a:rPr lang="en-US" sz="2000" dirty="0"/>
              <a:t>Developing raw materials into a major strength for Europe</a:t>
            </a:r>
            <a:endParaRPr lang="nl-BE" sz="2000" dirty="0"/>
          </a:p>
          <a:p>
            <a:pPr lvl="1"/>
            <a:r>
              <a:rPr lang="nl-BE" sz="2000" b="1" dirty="0"/>
              <a:t>EIT Urban </a:t>
            </a:r>
            <a:r>
              <a:rPr lang="nl-BE" sz="2000" b="1" dirty="0" err="1"/>
              <a:t>Mobility</a:t>
            </a:r>
            <a:r>
              <a:rPr lang="nl-BE" sz="2000" dirty="0"/>
              <a:t>: </a:t>
            </a:r>
            <a:r>
              <a:rPr lang="en-US" sz="2000" dirty="0"/>
              <a:t>Smart, green and integrated transport</a:t>
            </a:r>
            <a:endParaRPr lang="nl-BE" sz="2000" dirty="0"/>
          </a:p>
          <a:p>
            <a:pPr marL="457200" lvl="1" indent="0">
              <a:buNone/>
            </a:pPr>
            <a:r>
              <a:rPr lang="en-US" sz="2000" dirty="0"/>
              <a:t>-&gt; The launch of two new KICs foreseen in 2022 (</a:t>
            </a:r>
            <a:r>
              <a:rPr lang="en-US" sz="2000" b="1" dirty="0"/>
              <a:t>cultural and creative sectors and industries</a:t>
            </a:r>
            <a:r>
              <a:rPr lang="en-US" sz="2000" dirty="0"/>
              <a:t> CCI) and 2026 (</a:t>
            </a:r>
            <a:r>
              <a:rPr lang="en-US" sz="2000" b="1" dirty="0"/>
              <a:t>water, marine and maritime sectors and ecosystems</a:t>
            </a:r>
            <a:r>
              <a:rPr lang="en-US" sz="2000" dirty="0"/>
              <a:t>).</a:t>
            </a:r>
            <a:endParaRPr lang="nl-BE" sz="2000" dirty="0"/>
          </a:p>
          <a:p>
            <a:endParaRPr lang="nl-BE"/>
          </a:p>
        </p:txBody>
      </p:sp>
      <p:sp>
        <p:nvSpPr>
          <p:cNvPr id="4" name="Cloud 10">
            <a:extLst>
              <a:ext uri="{FF2B5EF4-FFF2-40B4-BE49-F238E27FC236}">
                <a16:creationId xmlns:a16="http://schemas.microsoft.com/office/drawing/2014/main" id="{5E1FCB6A-DBAF-4089-A8F7-32B99A530EDA}"/>
              </a:ext>
            </a:extLst>
          </p:cNvPr>
          <p:cNvSpPr/>
          <p:nvPr/>
        </p:nvSpPr>
        <p:spPr>
          <a:xfrm>
            <a:off x="10438410" y="15512"/>
            <a:ext cx="1664381"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~€400 M</a:t>
            </a:r>
          </a:p>
          <a:p>
            <a:pPr algn="ctr"/>
            <a:r>
              <a:rPr lang="nl-BE"/>
              <a:t>2021</a:t>
            </a:r>
          </a:p>
        </p:txBody>
      </p:sp>
      <p:sp>
        <p:nvSpPr>
          <p:cNvPr id="5"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3</a:t>
            </a:r>
            <a:r>
              <a:rPr lang="en-GB" sz="3200" b="1"/>
              <a:t> – Innovative Europe</a:t>
            </a:r>
          </a:p>
        </p:txBody>
      </p:sp>
      <p:sp>
        <p:nvSpPr>
          <p:cNvPr id="6" name="Title 1">
            <a:extLst>
              <a:ext uri="{FF2B5EF4-FFF2-40B4-BE49-F238E27FC236}">
                <a16:creationId xmlns:a16="http://schemas.microsoft.com/office/drawing/2014/main" id="{62CD4DC6-A981-4013-AE50-7137CCD5442B}"/>
              </a:ext>
            </a:extLst>
          </p:cNvPr>
          <p:cNvSpPr txBox="1">
            <a:spLocks/>
          </p:cNvSpPr>
          <p:nvPr/>
        </p:nvSpPr>
        <p:spPr>
          <a:xfrm>
            <a:off x="331958" y="582973"/>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a:t>European </a:t>
            </a:r>
            <a:r>
              <a:rPr lang="nl-BE" sz="3200" b="1" err="1"/>
              <a:t>Institute</a:t>
            </a:r>
            <a:r>
              <a:rPr lang="nl-BE" sz="3200" b="1"/>
              <a:t> of </a:t>
            </a:r>
            <a:r>
              <a:rPr lang="nl-BE" sz="3200" b="1" err="1"/>
              <a:t>Innovation</a:t>
            </a:r>
            <a:r>
              <a:rPr lang="nl-BE" sz="3200" b="1"/>
              <a:t> </a:t>
            </a:r>
            <a:r>
              <a:rPr lang="nl-BE" sz="3200" b="1" err="1"/>
              <a:t>and</a:t>
            </a:r>
            <a:r>
              <a:rPr lang="nl-BE" sz="3200" b="1"/>
              <a:t> Technology (EIT)</a:t>
            </a:r>
            <a:endParaRPr lang="en-GB" sz="3200" b="1"/>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8908" y="5392846"/>
            <a:ext cx="2310396" cy="843295"/>
          </a:xfrm>
          <a:prstGeom prst="rect">
            <a:avLst/>
          </a:prstGeom>
        </p:spPr>
      </p:pic>
    </p:spTree>
    <p:extLst>
      <p:ext uri="{BB962C8B-B14F-4D97-AF65-F5344CB8AC3E}">
        <p14:creationId xmlns:p14="http://schemas.microsoft.com/office/powerpoint/2010/main" val="4279125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7775DA-D893-4CEE-8BEC-8943D1D4C0FB}"/>
              </a:ext>
            </a:extLst>
          </p:cNvPr>
          <p:cNvSpPr/>
          <p:nvPr/>
        </p:nvSpPr>
        <p:spPr>
          <a:xfrm>
            <a:off x="933449" y="4900497"/>
            <a:ext cx="885825" cy="685800"/>
          </a:xfrm>
          <a:prstGeom prst="rect">
            <a:avLst/>
          </a:prstGeom>
          <a:solidFill>
            <a:srgbClr val="8B35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€3.4bn</a:t>
            </a:r>
          </a:p>
        </p:txBody>
      </p:sp>
      <p:sp>
        <p:nvSpPr>
          <p:cNvPr id="2" name="Rectangle 1">
            <a:extLst>
              <a:ext uri="{FF2B5EF4-FFF2-40B4-BE49-F238E27FC236}">
                <a16:creationId xmlns:a16="http://schemas.microsoft.com/office/drawing/2014/main" id="{AD263B68-30E1-4E02-8F6C-1D59369CA7EE}"/>
              </a:ext>
            </a:extLst>
          </p:cNvPr>
          <p:cNvSpPr/>
          <p:nvPr/>
        </p:nvSpPr>
        <p:spPr>
          <a:xfrm>
            <a:off x="9500659" y="734286"/>
            <a:ext cx="2076450" cy="687522"/>
          </a:xfrm>
          <a:prstGeom prst="rect">
            <a:avLst/>
          </a:prstGeom>
          <a:solidFill>
            <a:srgbClr val="8B3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Budget 2021 - 2027</a:t>
            </a:r>
          </a:p>
        </p:txBody>
      </p:sp>
      <p:sp>
        <p:nvSpPr>
          <p:cNvPr id="13"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t>Widening Participation and Strengthening the European Research Area</a:t>
            </a:r>
          </a:p>
        </p:txBody>
      </p:sp>
      <p:pic>
        <p:nvPicPr>
          <p:cNvPr id="14" name="Picture 13">
            <a:extLst>
              <a:ext uri="{FF2B5EF4-FFF2-40B4-BE49-F238E27FC236}">
                <a16:creationId xmlns:a16="http://schemas.microsoft.com/office/drawing/2014/main" id="{35EF2709-D7F0-4C2A-84F3-5F0C9DE21832}"/>
              </a:ext>
            </a:extLst>
          </p:cNvPr>
          <p:cNvPicPr>
            <a:picLocks noChangeAspect="1"/>
          </p:cNvPicPr>
          <p:nvPr/>
        </p:nvPicPr>
        <p:blipFill>
          <a:blip r:embed="rId3"/>
          <a:stretch>
            <a:fillRect/>
          </a:stretch>
        </p:blipFill>
        <p:spPr>
          <a:xfrm>
            <a:off x="1938864" y="1433324"/>
            <a:ext cx="8695217" cy="4540907"/>
          </a:xfrm>
          <a:prstGeom prst="rect">
            <a:avLst/>
          </a:prstGeom>
        </p:spPr>
      </p:pic>
      <p:sp>
        <p:nvSpPr>
          <p:cNvPr id="12" name="Rectangle 11">
            <a:extLst>
              <a:ext uri="{FF2B5EF4-FFF2-40B4-BE49-F238E27FC236}">
                <a16:creationId xmlns:a16="http://schemas.microsoft.com/office/drawing/2014/main" id="{7B374C7A-E72F-4B98-9B98-BA2673AC0A55}"/>
              </a:ext>
            </a:extLst>
          </p:cNvPr>
          <p:cNvSpPr/>
          <p:nvPr/>
        </p:nvSpPr>
        <p:spPr>
          <a:xfrm>
            <a:off x="1962616" y="4876746"/>
            <a:ext cx="8570797" cy="7877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Picture 3">
            <a:extLst>
              <a:ext uri="{FF2B5EF4-FFF2-40B4-BE49-F238E27FC236}">
                <a16:creationId xmlns:a16="http://schemas.microsoft.com/office/drawing/2014/main" id="{A2998873-8C42-4190-ABA4-2DA0DD76EC53}"/>
              </a:ext>
            </a:extLst>
          </p:cNvPr>
          <p:cNvPicPr>
            <a:picLocks noChangeAspect="1"/>
          </p:cNvPicPr>
          <p:nvPr/>
        </p:nvPicPr>
        <p:blipFill>
          <a:blip r:embed="rId4"/>
          <a:stretch>
            <a:fillRect/>
          </a:stretch>
        </p:blipFill>
        <p:spPr>
          <a:xfrm>
            <a:off x="2137557" y="1870582"/>
            <a:ext cx="8265226" cy="2914251"/>
          </a:xfrm>
          <a:prstGeom prst="rect">
            <a:avLst/>
          </a:prstGeom>
          <a:ln w="50800">
            <a:solidFill>
              <a:srgbClr val="FF0000"/>
            </a:solidFill>
          </a:ln>
        </p:spPr>
      </p:pic>
    </p:spTree>
    <p:extLst>
      <p:ext uri="{BB962C8B-B14F-4D97-AF65-F5344CB8AC3E}">
        <p14:creationId xmlns:p14="http://schemas.microsoft.com/office/powerpoint/2010/main" val="932137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923041" y="1297724"/>
            <a:ext cx="10515600" cy="4660016"/>
          </a:xfrm>
        </p:spPr>
        <p:txBody>
          <a:bodyPr>
            <a:normAutofit fontScale="92500" lnSpcReduction="20000"/>
          </a:bodyPr>
          <a:lstStyle/>
          <a:p>
            <a:r>
              <a:rPr lang="nl-BE" err="1"/>
              <a:t>Widening</a:t>
            </a:r>
            <a:r>
              <a:rPr lang="nl-BE"/>
              <a:t> </a:t>
            </a:r>
            <a:r>
              <a:rPr lang="nl-BE" err="1"/>
              <a:t>Participation</a:t>
            </a:r>
            <a:r>
              <a:rPr lang="nl-BE"/>
              <a:t> </a:t>
            </a:r>
            <a:r>
              <a:rPr lang="nl-BE" err="1"/>
              <a:t>and</a:t>
            </a:r>
            <a:r>
              <a:rPr lang="nl-BE"/>
              <a:t> </a:t>
            </a:r>
            <a:r>
              <a:rPr lang="nl-BE" err="1"/>
              <a:t>Spreading</a:t>
            </a:r>
            <a:r>
              <a:rPr lang="nl-BE"/>
              <a:t> Excellence</a:t>
            </a:r>
          </a:p>
          <a:p>
            <a:pPr lvl="1"/>
            <a:r>
              <a:rPr lang="nl-BE" err="1"/>
              <a:t>Teaming</a:t>
            </a:r>
            <a:r>
              <a:rPr lang="nl-BE"/>
              <a:t> </a:t>
            </a:r>
            <a:r>
              <a:rPr lang="nl-BE" err="1"/>
              <a:t>and</a:t>
            </a:r>
            <a:r>
              <a:rPr lang="nl-BE"/>
              <a:t> </a:t>
            </a:r>
            <a:r>
              <a:rPr lang="nl-BE" err="1"/>
              <a:t>Twinning</a:t>
            </a:r>
            <a:endParaRPr lang="nl-BE"/>
          </a:p>
          <a:p>
            <a:pPr lvl="1"/>
            <a:r>
              <a:rPr lang="nl-BE"/>
              <a:t>ERA </a:t>
            </a:r>
            <a:r>
              <a:rPr lang="nl-BE" err="1"/>
              <a:t>Chairs</a:t>
            </a:r>
            <a:endParaRPr lang="nl-BE"/>
          </a:p>
          <a:p>
            <a:pPr lvl="1"/>
            <a:r>
              <a:rPr lang="nl-BE"/>
              <a:t>COST</a:t>
            </a:r>
          </a:p>
          <a:p>
            <a:pPr lvl="1"/>
            <a:r>
              <a:rPr lang="nl-BE"/>
              <a:t>Support </a:t>
            </a:r>
            <a:r>
              <a:rPr lang="nl-BE" err="1"/>
              <a:t>to</a:t>
            </a:r>
            <a:r>
              <a:rPr lang="nl-BE"/>
              <a:t> </a:t>
            </a:r>
            <a:r>
              <a:rPr lang="nl-BE" err="1"/>
              <a:t>NCPs</a:t>
            </a:r>
            <a:endParaRPr lang="nl-BE"/>
          </a:p>
          <a:p>
            <a:pPr lvl="1"/>
            <a:r>
              <a:rPr lang="nl-BE"/>
              <a:t>Brain </a:t>
            </a:r>
            <a:r>
              <a:rPr lang="nl-BE" err="1"/>
              <a:t>circulation</a:t>
            </a:r>
            <a:r>
              <a:rPr lang="nl-BE"/>
              <a:t> </a:t>
            </a:r>
            <a:r>
              <a:rPr lang="nl-BE" err="1"/>
              <a:t>and</a:t>
            </a:r>
            <a:r>
              <a:rPr lang="nl-BE"/>
              <a:t> excellence </a:t>
            </a:r>
            <a:r>
              <a:rPr lang="nl-BE" err="1"/>
              <a:t>initiatives</a:t>
            </a:r>
            <a:endParaRPr lang="nl-BE"/>
          </a:p>
          <a:p>
            <a:pPr lvl="1"/>
            <a:r>
              <a:rPr lang="nl-BE"/>
              <a:t>“Hop-on”</a:t>
            </a:r>
          </a:p>
          <a:p>
            <a:pPr marL="228600" lvl="1">
              <a:spcBef>
                <a:spcPts val="1000"/>
              </a:spcBef>
            </a:pPr>
            <a:r>
              <a:rPr lang="nl-BE" sz="2800" err="1"/>
              <a:t>Reforming</a:t>
            </a:r>
            <a:r>
              <a:rPr lang="nl-BE" sz="2800"/>
              <a:t> </a:t>
            </a:r>
            <a:r>
              <a:rPr lang="nl-BE" sz="2800" err="1"/>
              <a:t>and</a:t>
            </a:r>
            <a:r>
              <a:rPr lang="nl-BE" sz="2800"/>
              <a:t> </a:t>
            </a:r>
            <a:r>
              <a:rPr lang="nl-BE" sz="2800" err="1"/>
              <a:t>Enhancing</a:t>
            </a:r>
            <a:r>
              <a:rPr lang="nl-BE" sz="2800"/>
              <a:t> </a:t>
            </a:r>
            <a:r>
              <a:rPr lang="nl-BE" sz="2800" err="1"/>
              <a:t>the</a:t>
            </a:r>
            <a:r>
              <a:rPr lang="nl-BE" sz="2800"/>
              <a:t> European R&amp;I System</a:t>
            </a:r>
          </a:p>
          <a:p>
            <a:pPr marL="685800" lvl="2">
              <a:spcBef>
                <a:spcPts val="1000"/>
              </a:spcBef>
            </a:pPr>
            <a:r>
              <a:rPr lang="nl-BE" sz="2400" err="1"/>
              <a:t>Scientific</a:t>
            </a:r>
            <a:r>
              <a:rPr lang="nl-BE" sz="2400"/>
              <a:t> </a:t>
            </a:r>
            <a:r>
              <a:rPr lang="nl-BE" sz="2400" err="1"/>
              <a:t>evidence</a:t>
            </a:r>
            <a:r>
              <a:rPr lang="nl-BE" sz="2400"/>
              <a:t> </a:t>
            </a:r>
            <a:r>
              <a:rPr lang="nl-BE" sz="2400" err="1"/>
              <a:t>and</a:t>
            </a:r>
            <a:r>
              <a:rPr lang="nl-BE" sz="2400"/>
              <a:t> </a:t>
            </a:r>
            <a:r>
              <a:rPr lang="nl-BE" sz="2400" err="1"/>
              <a:t>foresight</a:t>
            </a:r>
            <a:endParaRPr lang="nl-BE" sz="2400"/>
          </a:p>
          <a:p>
            <a:pPr marL="685800" lvl="2">
              <a:spcBef>
                <a:spcPts val="1000"/>
              </a:spcBef>
            </a:pPr>
            <a:r>
              <a:rPr lang="nl-BE" sz="2400"/>
              <a:t>Open </a:t>
            </a:r>
            <a:r>
              <a:rPr lang="nl-BE" sz="2400" err="1"/>
              <a:t>Science</a:t>
            </a:r>
            <a:endParaRPr lang="nl-BE" sz="2400"/>
          </a:p>
          <a:p>
            <a:pPr marL="685800" lvl="2">
              <a:spcBef>
                <a:spcPts val="1000"/>
              </a:spcBef>
            </a:pPr>
            <a:r>
              <a:rPr lang="nl-BE" sz="2400"/>
              <a:t>Policy Support Facility</a:t>
            </a:r>
          </a:p>
          <a:p>
            <a:pPr marL="685800" lvl="2">
              <a:spcBef>
                <a:spcPts val="1000"/>
              </a:spcBef>
            </a:pPr>
            <a:r>
              <a:rPr lang="nl-BE" sz="2400" err="1"/>
              <a:t>Attractive</a:t>
            </a:r>
            <a:r>
              <a:rPr lang="nl-BE" sz="2400"/>
              <a:t> Researcher </a:t>
            </a:r>
            <a:r>
              <a:rPr lang="nl-BE" sz="2400" err="1"/>
              <a:t>Careers</a:t>
            </a:r>
            <a:endParaRPr lang="nl-BE" sz="2400"/>
          </a:p>
          <a:p>
            <a:pPr marL="685800" lvl="2">
              <a:spcBef>
                <a:spcPts val="1000"/>
              </a:spcBef>
            </a:pPr>
            <a:r>
              <a:rPr lang="nl-BE" sz="2400" err="1"/>
              <a:t>Citizen</a:t>
            </a:r>
            <a:r>
              <a:rPr lang="nl-BE" sz="2400"/>
              <a:t> </a:t>
            </a:r>
            <a:r>
              <a:rPr lang="nl-BE" sz="2400" err="1"/>
              <a:t>Science</a:t>
            </a:r>
            <a:r>
              <a:rPr lang="nl-BE" sz="2400"/>
              <a:t>, </a:t>
            </a:r>
            <a:r>
              <a:rPr lang="nl-BE" sz="2400" err="1"/>
              <a:t>Responsible</a:t>
            </a:r>
            <a:r>
              <a:rPr lang="nl-BE" sz="2400"/>
              <a:t> Research </a:t>
            </a:r>
            <a:r>
              <a:rPr lang="nl-BE" sz="2400" err="1"/>
              <a:t>and</a:t>
            </a:r>
            <a:r>
              <a:rPr lang="nl-BE" sz="2400"/>
              <a:t> </a:t>
            </a:r>
            <a:r>
              <a:rPr lang="nl-BE" sz="2400" err="1"/>
              <a:t>Innovation</a:t>
            </a:r>
            <a:r>
              <a:rPr lang="nl-BE" sz="2400"/>
              <a:t> </a:t>
            </a:r>
          </a:p>
          <a:p>
            <a:pPr marL="685800" lvl="2">
              <a:spcBef>
                <a:spcPts val="1000"/>
              </a:spcBef>
            </a:pPr>
            <a:endParaRPr lang="nl-BE"/>
          </a:p>
          <a:p>
            <a:pPr marL="228600" lvl="1">
              <a:spcBef>
                <a:spcPts val="1000"/>
              </a:spcBef>
            </a:pPr>
            <a:endParaRPr lang="nl-BE" sz="2800"/>
          </a:p>
          <a:p>
            <a:pPr lvl="1"/>
            <a:endParaRPr lang="nl-BE"/>
          </a:p>
          <a:p>
            <a:pPr lvl="1"/>
            <a:endParaRPr lang="nl-BE"/>
          </a:p>
          <a:p>
            <a:pPr lvl="1"/>
            <a:endParaRPr lang="nl-BE"/>
          </a:p>
          <a:p>
            <a:pPr lvl="1"/>
            <a:endParaRPr lang="nl-BE"/>
          </a:p>
        </p:txBody>
      </p:sp>
      <p:sp>
        <p:nvSpPr>
          <p:cNvPr id="4" name="Cloud 10">
            <a:extLst>
              <a:ext uri="{FF2B5EF4-FFF2-40B4-BE49-F238E27FC236}">
                <a16:creationId xmlns:a16="http://schemas.microsoft.com/office/drawing/2014/main" id="{5E1FCB6A-DBAF-4089-A8F7-32B99A530EDA}"/>
              </a:ext>
            </a:extLst>
          </p:cNvPr>
          <p:cNvSpPr/>
          <p:nvPr/>
        </p:nvSpPr>
        <p:spPr>
          <a:xfrm>
            <a:off x="10450286" y="15512"/>
            <a:ext cx="1652505"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~€935 M</a:t>
            </a:r>
          </a:p>
          <a:p>
            <a:pPr algn="ctr"/>
            <a:r>
              <a:rPr lang="nl-BE"/>
              <a:t>2021/22</a:t>
            </a:r>
          </a:p>
        </p:txBody>
      </p:sp>
      <p:sp>
        <p:nvSpPr>
          <p:cNvPr id="6"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Horizontal</a:t>
            </a:r>
            <a:r>
              <a:rPr lang="en-GB" sz="3200" b="1"/>
              <a:t> – Widening participation and Strengthening the </a:t>
            </a:r>
          </a:p>
        </p:txBody>
      </p:sp>
      <p:sp>
        <p:nvSpPr>
          <p:cNvPr id="8" name="Title 1">
            <a:extLst>
              <a:ext uri="{FF2B5EF4-FFF2-40B4-BE49-F238E27FC236}">
                <a16:creationId xmlns:a16="http://schemas.microsoft.com/office/drawing/2014/main" id="{62CD4DC6-A981-4013-AE50-7137CCD5442B}"/>
              </a:ext>
            </a:extLst>
          </p:cNvPr>
          <p:cNvSpPr txBox="1">
            <a:spLocks/>
          </p:cNvSpPr>
          <p:nvPr/>
        </p:nvSpPr>
        <p:spPr>
          <a:xfrm>
            <a:off x="331958" y="582973"/>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t>European Research Area (ERA)</a:t>
            </a:r>
          </a:p>
        </p:txBody>
      </p:sp>
    </p:spTree>
    <p:extLst>
      <p:ext uri="{BB962C8B-B14F-4D97-AF65-F5344CB8AC3E}">
        <p14:creationId xmlns:p14="http://schemas.microsoft.com/office/powerpoint/2010/main" val="2895867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885334" y="1250589"/>
            <a:ext cx="10682287" cy="4351338"/>
          </a:xfrm>
        </p:spPr>
        <p:txBody>
          <a:bodyPr vert="horz" lIns="91440" tIns="45720" rIns="91440" bIns="45720" rtlCol="0" anchor="t">
            <a:normAutofit fontScale="92500"/>
          </a:bodyPr>
          <a:lstStyle/>
          <a:p>
            <a:pPr marL="228600" lvl="1">
              <a:spcBef>
                <a:spcPts val="1000"/>
              </a:spcBef>
            </a:pPr>
            <a:r>
              <a:rPr lang="nl-BE" sz="2800" dirty="0" err="1"/>
              <a:t>Eligibility</a:t>
            </a:r>
            <a:r>
              <a:rPr lang="nl-BE" sz="2800" dirty="0"/>
              <a:t>: </a:t>
            </a:r>
            <a:r>
              <a:rPr lang="nl-BE" sz="2800" dirty="0" err="1"/>
              <a:t>any</a:t>
            </a:r>
            <a:r>
              <a:rPr lang="nl-BE" sz="2800" dirty="0"/>
              <a:t> </a:t>
            </a:r>
            <a:r>
              <a:rPr lang="nl-BE" sz="2800" dirty="0" err="1"/>
              <a:t>legal</a:t>
            </a:r>
            <a:r>
              <a:rPr lang="nl-BE" sz="2800" dirty="0"/>
              <a:t> </a:t>
            </a:r>
            <a:r>
              <a:rPr lang="nl-BE" sz="2800" dirty="0" err="1"/>
              <a:t>entity</a:t>
            </a:r>
            <a:r>
              <a:rPr lang="nl-BE" sz="2800" dirty="0"/>
              <a:t> </a:t>
            </a:r>
            <a:r>
              <a:rPr lang="nl-BE" sz="2800" dirty="0" err="1"/>
              <a:t>can</a:t>
            </a:r>
            <a:r>
              <a:rPr lang="nl-BE" sz="2800" dirty="0"/>
              <a:t> </a:t>
            </a:r>
            <a:r>
              <a:rPr lang="nl-BE" sz="2800" dirty="0" err="1"/>
              <a:t>participate</a:t>
            </a:r>
            <a:endParaRPr lang="nl-BE" sz="2800" dirty="0"/>
          </a:p>
          <a:p>
            <a:pPr marL="685800" lvl="2">
              <a:spcBef>
                <a:spcPts val="1000"/>
              </a:spcBef>
            </a:pPr>
            <a:r>
              <a:rPr lang="nl-BE" dirty="0" err="1"/>
              <a:t>Collaborative</a:t>
            </a:r>
            <a:r>
              <a:rPr lang="nl-BE" dirty="0"/>
              <a:t> </a:t>
            </a:r>
            <a:r>
              <a:rPr lang="nl-BE" dirty="0" err="1"/>
              <a:t>projects</a:t>
            </a:r>
            <a:r>
              <a:rPr lang="nl-BE" dirty="0"/>
              <a:t>: Must </a:t>
            </a:r>
            <a:r>
              <a:rPr lang="nl-BE" dirty="0" err="1"/>
              <a:t>be</a:t>
            </a:r>
            <a:r>
              <a:rPr lang="nl-BE" dirty="0"/>
              <a:t> a consortium of minimum 3 independent </a:t>
            </a:r>
            <a:r>
              <a:rPr lang="nl-BE" dirty="0" err="1"/>
              <a:t>legal</a:t>
            </a:r>
            <a:r>
              <a:rPr lang="nl-BE" dirty="0"/>
              <a:t> </a:t>
            </a:r>
            <a:r>
              <a:rPr lang="nl-BE" dirty="0" err="1"/>
              <a:t>entities</a:t>
            </a:r>
            <a:r>
              <a:rPr lang="nl-BE" dirty="0"/>
              <a:t>, </a:t>
            </a:r>
            <a:r>
              <a:rPr lang="nl-BE" dirty="0" err="1"/>
              <a:t>each</a:t>
            </a:r>
            <a:r>
              <a:rPr lang="nl-BE" dirty="0"/>
              <a:t> </a:t>
            </a:r>
            <a:r>
              <a:rPr lang="nl-BE" dirty="0" err="1"/>
              <a:t>established</a:t>
            </a:r>
            <a:r>
              <a:rPr lang="nl-BE" dirty="0"/>
              <a:t> in a different EU Member State (MS) or </a:t>
            </a:r>
            <a:r>
              <a:rPr lang="nl-BE" dirty="0" err="1"/>
              <a:t>Associated</a:t>
            </a:r>
            <a:r>
              <a:rPr lang="nl-BE" dirty="0"/>
              <a:t> </a:t>
            </a:r>
            <a:r>
              <a:rPr lang="nl-BE" dirty="0" err="1"/>
              <a:t>Countries</a:t>
            </a:r>
            <a:r>
              <a:rPr lang="nl-BE" dirty="0"/>
              <a:t> (AC), </a:t>
            </a:r>
            <a:r>
              <a:rPr lang="nl-BE" dirty="0" err="1"/>
              <a:t>with</a:t>
            </a:r>
            <a:r>
              <a:rPr lang="nl-BE" dirty="0"/>
              <a:t> at </a:t>
            </a:r>
            <a:r>
              <a:rPr lang="nl-BE" dirty="0" err="1"/>
              <a:t>least</a:t>
            </a:r>
            <a:r>
              <a:rPr lang="nl-BE" dirty="0"/>
              <a:t> </a:t>
            </a:r>
            <a:r>
              <a:rPr lang="nl-BE" dirty="0" err="1"/>
              <a:t>one</a:t>
            </a:r>
            <a:r>
              <a:rPr lang="nl-BE" dirty="0"/>
              <a:t> of </a:t>
            </a:r>
            <a:r>
              <a:rPr lang="nl-BE" dirty="0" err="1"/>
              <a:t>them</a:t>
            </a:r>
            <a:r>
              <a:rPr lang="nl-BE" dirty="0"/>
              <a:t> </a:t>
            </a:r>
            <a:r>
              <a:rPr lang="nl-BE" dirty="0" err="1"/>
              <a:t>established</a:t>
            </a:r>
            <a:r>
              <a:rPr lang="nl-BE" dirty="0"/>
              <a:t> in a MS.</a:t>
            </a:r>
            <a:endParaRPr lang="nl-BE" dirty="0">
              <a:cs typeface="Calibri"/>
            </a:endParaRPr>
          </a:p>
          <a:p>
            <a:pPr marL="685800" lvl="2">
              <a:spcBef>
                <a:spcPts val="1000"/>
              </a:spcBef>
            </a:pPr>
            <a:r>
              <a:rPr lang="nl-BE" dirty="0" err="1"/>
              <a:t>Monobeneficiary</a:t>
            </a:r>
            <a:r>
              <a:rPr lang="nl-BE" dirty="0"/>
              <a:t> </a:t>
            </a:r>
            <a:r>
              <a:rPr lang="nl-BE" dirty="0" err="1"/>
              <a:t>projects</a:t>
            </a:r>
            <a:r>
              <a:rPr lang="nl-BE" dirty="0"/>
              <a:t>: </a:t>
            </a:r>
            <a:r>
              <a:rPr lang="nl-BE" dirty="0" err="1"/>
              <a:t>Coordination</a:t>
            </a:r>
            <a:r>
              <a:rPr lang="nl-BE" dirty="0"/>
              <a:t> </a:t>
            </a:r>
            <a:r>
              <a:rPr lang="nl-BE" dirty="0" err="1"/>
              <a:t>and</a:t>
            </a:r>
            <a:r>
              <a:rPr lang="nl-BE" dirty="0"/>
              <a:t> support actions, </a:t>
            </a:r>
            <a:r>
              <a:rPr lang="nl-BE" dirty="0" err="1"/>
              <a:t>some</a:t>
            </a:r>
            <a:r>
              <a:rPr lang="nl-BE" dirty="0"/>
              <a:t> ERC, MSCA </a:t>
            </a:r>
            <a:r>
              <a:rPr lang="nl-BE" dirty="0" err="1"/>
              <a:t>and</a:t>
            </a:r>
            <a:r>
              <a:rPr lang="nl-BE" dirty="0"/>
              <a:t> co-fund actions</a:t>
            </a:r>
            <a:endParaRPr lang="nl-BE" dirty="0">
              <a:cs typeface="Calibri"/>
            </a:endParaRPr>
          </a:p>
          <a:p>
            <a:pPr marL="228600" lvl="1">
              <a:spcBef>
                <a:spcPts val="1000"/>
              </a:spcBef>
            </a:pPr>
            <a:r>
              <a:rPr lang="nl-BE" sz="2800" dirty="0" err="1"/>
              <a:t>Main</a:t>
            </a:r>
            <a:r>
              <a:rPr lang="nl-BE" sz="2800" dirty="0"/>
              <a:t> types of action: </a:t>
            </a:r>
          </a:p>
          <a:p>
            <a:pPr marL="685800" lvl="2">
              <a:spcBef>
                <a:spcPts val="1000"/>
              </a:spcBef>
            </a:pPr>
            <a:r>
              <a:rPr lang="nl-BE" dirty="0"/>
              <a:t>	RIA – Research </a:t>
            </a:r>
            <a:r>
              <a:rPr lang="nl-BE" dirty="0" err="1"/>
              <a:t>and</a:t>
            </a:r>
            <a:r>
              <a:rPr lang="nl-BE" dirty="0"/>
              <a:t> </a:t>
            </a:r>
            <a:r>
              <a:rPr lang="nl-BE" dirty="0" err="1"/>
              <a:t>Innovation</a:t>
            </a:r>
            <a:r>
              <a:rPr lang="nl-BE" dirty="0"/>
              <a:t> Actions – up top 100% </a:t>
            </a:r>
            <a:r>
              <a:rPr lang="nl-BE" dirty="0" err="1"/>
              <a:t>funding</a:t>
            </a:r>
            <a:r>
              <a:rPr lang="nl-BE" dirty="0"/>
              <a:t> </a:t>
            </a:r>
            <a:r>
              <a:rPr lang="nl-BE" dirty="0" err="1"/>
              <a:t>rate</a:t>
            </a:r>
            <a:endParaRPr lang="nl-BE" dirty="0"/>
          </a:p>
          <a:p>
            <a:pPr marL="685800" lvl="2">
              <a:spcBef>
                <a:spcPts val="1000"/>
              </a:spcBef>
              <a:defRPr/>
            </a:pPr>
            <a:r>
              <a:rPr lang="nl-BE" dirty="0"/>
              <a:t>	IA    – </a:t>
            </a:r>
            <a:r>
              <a:rPr lang="nl-BE" dirty="0" err="1"/>
              <a:t>Innovation</a:t>
            </a:r>
            <a:r>
              <a:rPr lang="nl-BE" dirty="0"/>
              <a:t> Actions – up </a:t>
            </a:r>
            <a:r>
              <a:rPr lang="nl-BE" dirty="0" err="1"/>
              <a:t>to</a:t>
            </a:r>
            <a:r>
              <a:rPr lang="nl-BE" dirty="0"/>
              <a:t> 70% </a:t>
            </a:r>
            <a:r>
              <a:rPr lang="nl-BE" dirty="0" err="1"/>
              <a:t>funding</a:t>
            </a:r>
            <a:r>
              <a:rPr lang="nl-BE" dirty="0"/>
              <a:t> </a:t>
            </a:r>
            <a:r>
              <a:rPr lang="nl-BE" dirty="0" err="1"/>
              <a:t>rate</a:t>
            </a:r>
            <a:r>
              <a:rPr lang="nl-BE" dirty="0"/>
              <a:t> (</a:t>
            </a:r>
            <a:r>
              <a:rPr lang="nl-BE" dirty="0" err="1"/>
              <a:t>except</a:t>
            </a:r>
            <a:r>
              <a:rPr lang="nl-BE" dirty="0"/>
              <a:t> </a:t>
            </a:r>
            <a:r>
              <a:rPr lang="nl-BE" dirty="0" err="1"/>
              <a:t>for</a:t>
            </a:r>
            <a:r>
              <a:rPr lang="nl-BE" dirty="0"/>
              <a:t> non-profit </a:t>
            </a:r>
            <a:r>
              <a:rPr lang="nl-BE" dirty="0" err="1"/>
              <a:t>legal</a:t>
            </a:r>
            <a:r>
              <a:rPr lang="nl-BE" dirty="0"/>
              <a:t> </a:t>
            </a:r>
            <a:r>
              <a:rPr lang="nl-BE" dirty="0" err="1"/>
              <a:t>entities</a:t>
            </a:r>
            <a:r>
              <a:rPr lang="nl-BE" dirty="0"/>
              <a:t>, </a:t>
            </a:r>
            <a:r>
              <a:rPr lang="nl-BE" dirty="0" err="1"/>
              <a:t>where</a:t>
            </a:r>
            <a:r>
              <a:rPr lang="nl-BE" dirty="0"/>
              <a:t> 	</a:t>
            </a:r>
            <a:br>
              <a:rPr lang="nl-BE" dirty="0"/>
            </a:br>
            <a:r>
              <a:rPr lang="nl-BE" dirty="0"/>
              <a:t>               a </a:t>
            </a:r>
            <a:r>
              <a:rPr lang="nl-BE" dirty="0" err="1"/>
              <a:t>rate</a:t>
            </a:r>
            <a:r>
              <a:rPr lang="nl-BE" dirty="0"/>
              <a:t> of up </a:t>
            </a:r>
            <a:r>
              <a:rPr lang="nl-BE" dirty="0" err="1"/>
              <a:t>to</a:t>
            </a:r>
            <a:r>
              <a:rPr lang="nl-BE" dirty="0"/>
              <a:t> 100% </a:t>
            </a:r>
            <a:r>
              <a:rPr lang="nl-BE" dirty="0" err="1"/>
              <a:t>applies</a:t>
            </a:r>
            <a:r>
              <a:rPr lang="nl-BE" dirty="0"/>
              <a:t>)</a:t>
            </a:r>
            <a:endParaRPr lang="nl-BE" dirty="0">
              <a:cs typeface="Calibri"/>
            </a:endParaRPr>
          </a:p>
          <a:p>
            <a:pPr marL="685800" lvl="2">
              <a:spcBef>
                <a:spcPts val="1000"/>
              </a:spcBef>
              <a:defRPr/>
            </a:pPr>
            <a:r>
              <a:rPr lang="nl-BE" dirty="0"/>
              <a:t>	CSA – </a:t>
            </a:r>
            <a:r>
              <a:rPr lang="nl-BE" dirty="0" err="1"/>
              <a:t>Coordination</a:t>
            </a:r>
            <a:r>
              <a:rPr lang="nl-BE" dirty="0"/>
              <a:t> </a:t>
            </a:r>
            <a:r>
              <a:rPr lang="nl-BE" dirty="0" err="1"/>
              <a:t>and</a:t>
            </a:r>
            <a:r>
              <a:rPr lang="nl-BE" dirty="0"/>
              <a:t> Support Actions – up </a:t>
            </a:r>
            <a:r>
              <a:rPr lang="nl-BE" dirty="0" err="1"/>
              <a:t>to</a:t>
            </a:r>
            <a:r>
              <a:rPr lang="nl-BE" dirty="0"/>
              <a:t> 100% </a:t>
            </a:r>
            <a:r>
              <a:rPr lang="nl-BE" dirty="0" err="1"/>
              <a:t>funding</a:t>
            </a:r>
            <a:r>
              <a:rPr lang="nl-BE" dirty="0"/>
              <a:t> </a:t>
            </a:r>
            <a:r>
              <a:rPr lang="nl-BE" dirty="0" err="1"/>
              <a:t>rate</a:t>
            </a:r>
            <a:endParaRPr lang="nl-BE" sz="2800" dirty="0" err="1"/>
          </a:p>
          <a:p>
            <a:pPr marL="0" lvl="2">
              <a:spcBef>
                <a:spcPts val="1000"/>
              </a:spcBef>
              <a:defRPr/>
            </a:pPr>
            <a:r>
              <a:rPr lang="nl-BE" sz="2200" dirty="0" err="1"/>
              <a:t>Other</a:t>
            </a:r>
            <a:r>
              <a:rPr lang="nl-BE" sz="2200" dirty="0"/>
              <a:t> actions: co-fund, </a:t>
            </a:r>
            <a:r>
              <a:rPr lang="nl-BE" sz="2200" dirty="0" err="1"/>
              <a:t>Innovation</a:t>
            </a:r>
            <a:r>
              <a:rPr lang="nl-BE" sz="2200" dirty="0"/>
              <a:t> </a:t>
            </a:r>
            <a:r>
              <a:rPr lang="nl-BE" sz="2200" dirty="0" err="1"/>
              <a:t>and</a:t>
            </a:r>
            <a:r>
              <a:rPr lang="nl-BE" sz="2200" dirty="0"/>
              <a:t> Market Deployment (IMDA), Training </a:t>
            </a:r>
            <a:r>
              <a:rPr lang="nl-BE" sz="2200" dirty="0" err="1"/>
              <a:t>and</a:t>
            </a:r>
            <a:r>
              <a:rPr lang="nl-BE" sz="2200" dirty="0"/>
              <a:t> </a:t>
            </a:r>
            <a:r>
              <a:rPr lang="nl-BE" sz="2200" dirty="0" err="1"/>
              <a:t>Mobility</a:t>
            </a:r>
            <a:r>
              <a:rPr lang="nl-BE" sz="2200" dirty="0"/>
              <a:t> Action </a:t>
            </a:r>
            <a:br>
              <a:rPr lang="nl-BE" sz="2200" dirty="0"/>
            </a:br>
            <a:r>
              <a:rPr lang="nl-BE" sz="2200" dirty="0"/>
              <a:t>    (TMA), Pre-Commercial </a:t>
            </a:r>
            <a:r>
              <a:rPr lang="nl-BE" sz="2200" dirty="0" err="1"/>
              <a:t>Procurement</a:t>
            </a:r>
            <a:r>
              <a:rPr lang="nl-BE" sz="2200" dirty="0"/>
              <a:t> (PCP), Public </a:t>
            </a:r>
            <a:r>
              <a:rPr lang="nl-BE" sz="2200" dirty="0" err="1"/>
              <a:t>Procurement</a:t>
            </a:r>
            <a:r>
              <a:rPr lang="nl-BE" sz="2200" dirty="0"/>
              <a:t> of </a:t>
            </a:r>
            <a:r>
              <a:rPr lang="nl-BE" sz="2200" dirty="0" err="1"/>
              <a:t>Innovative</a:t>
            </a:r>
            <a:r>
              <a:rPr lang="nl-BE" sz="2200" dirty="0"/>
              <a:t> </a:t>
            </a:r>
            <a:r>
              <a:rPr lang="nl-BE" sz="2200" dirty="0" err="1"/>
              <a:t>solutions</a:t>
            </a:r>
            <a:r>
              <a:rPr lang="nl-BE" sz="2200" dirty="0"/>
              <a:t> action (PPI)</a:t>
            </a:r>
            <a:endParaRPr lang="nl-BE" sz="2200">
              <a:cs typeface="Calibri" panose="020F0502020204030204"/>
            </a:endParaRPr>
          </a:p>
          <a:p>
            <a:pPr lvl="1"/>
            <a:endParaRPr lang="nl-BE"/>
          </a:p>
          <a:p>
            <a:pPr lvl="1"/>
            <a:endParaRPr lang="nl-BE"/>
          </a:p>
          <a:p>
            <a:pPr lvl="1"/>
            <a:endParaRPr lang="nl-BE"/>
          </a:p>
        </p:txBody>
      </p:sp>
      <p:sp>
        <p:nvSpPr>
          <p:cNvPr id="4"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Horizon Europe</a:t>
            </a:r>
            <a:r>
              <a:rPr lang="en-GB" sz="3200" b="1"/>
              <a:t> – </a:t>
            </a:r>
            <a:r>
              <a:rPr lang="nl-BE" sz="3200" b="1"/>
              <a:t>Types of Actions</a:t>
            </a:r>
            <a:endParaRPr lang="en-GB" sz="3200" b="1"/>
          </a:p>
        </p:txBody>
      </p:sp>
    </p:spTree>
    <p:extLst>
      <p:ext uri="{BB962C8B-B14F-4D97-AF65-F5344CB8AC3E}">
        <p14:creationId xmlns:p14="http://schemas.microsoft.com/office/powerpoint/2010/main" val="148297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838200" y="1825625"/>
            <a:ext cx="10515600" cy="4351338"/>
          </a:xfrm>
        </p:spPr>
        <p:txBody>
          <a:bodyPr>
            <a:normAutofit/>
          </a:bodyPr>
          <a:lstStyle/>
          <a:p>
            <a:pPr marL="228600" lvl="2">
              <a:lnSpc>
                <a:spcPct val="70000"/>
              </a:lnSpc>
              <a:spcBef>
                <a:spcPts val="1000"/>
              </a:spcBef>
            </a:pPr>
            <a:r>
              <a:rPr lang="nl-BE" sz="2600"/>
              <a:t>Keep in mind </a:t>
            </a:r>
            <a:r>
              <a:rPr lang="nl-BE" sz="2600" err="1"/>
              <a:t>the</a:t>
            </a:r>
            <a:r>
              <a:rPr lang="nl-BE" sz="2600"/>
              <a:t> </a:t>
            </a:r>
            <a:r>
              <a:rPr lang="nl-BE" sz="2600" err="1"/>
              <a:t>three</a:t>
            </a:r>
            <a:r>
              <a:rPr lang="nl-BE" sz="2600"/>
              <a:t> </a:t>
            </a:r>
            <a:r>
              <a:rPr lang="nl-BE" sz="2600" err="1"/>
              <a:t>main</a:t>
            </a:r>
            <a:r>
              <a:rPr lang="nl-BE" sz="2600"/>
              <a:t> </a:t>
            </a:r>
            <a:r>
              <a:rPr lang="nl-BE" sz="2600" err="1"/>
              <a:t>evaluation</a:t>
            </a:r>
            <a:r>
              <a:rPr lang="nl-BE" sz="2600"/>
              <a:t> criteria </a:t>
            </a:r>
            <a:r>
              <a:rPr lang="nl-BE" sz="2600" err="1"/>
              <a:t>while</a:t>
            </a:r>
            <a:r>
              <a:rPr lang="nl-BE" sz="2600"/>
              <a:t> </a:t>
            </a:r>
            <a:r>
              <a:rPr lang="nl-BE" sz="2600" err="1"/>
              <a:t>writing</a:t>
            </a:r>
            <a:r>
              <a:rPr lang="nl-BE" sz="2600"/>
              <a:t>: </a:t>
            </a:r>
          </a:p>
          <a:p>
            <a:pPr marL="685800" lvl="2">
              <a:spcBef>
                <a:spcPts val="1000"/>
              </a:spcBef>
            </a:pPr>
            <a:r>
              <a:rPr lang="en-US"/>
              <a:t>EXCELLENCE (section 1 of proposal template)</a:t>
            </a:r>
          </a:p>
          <a:p>
            <a:pPr marL="685800" lvl="2">
              <a:spcBef>
                <a:spcPts val="1000"/>
              </a:spcBef>
            </a:pPr>
            <a:r>
              <a:rPr lang="en-US"/>
              <a:t>IMPACT (section 2)</a:t>
            </a:r>
          </a:p>
          <a:p>
            <a:pPr marL="685800" lvl="2">
              <a:spcBef>
                <a:spcPts val="1000"/>
              </a:spcBef>
            </a:pPr>
            <a:r>
              <a:rPr lang="en-US"/>
              <a:t>Quality and Efficiency of IMPLEMENTATION (‘excluded’ first stage proposals) (section 3)</a:t>
            </a:r>
          </a:p>
          <a:p>
            <a:pPr lvl="1"/>
            <a:endParaRPr lang="nl-BE"/>
          </a:p>
          <a:p>
            <a:pPr lvl="1"/>
            <a:endParaRPr lang="nl-BE"/>
          </a:p>
          <a:p>
            <a:pPr lvl="1"/>
            <a:endParaRPr lang="nl-BE"/>
          </a:p>
          <a:p>
            <a:pPr lvl="1"/>
            <a:endParaRPr lang="nl-BE"/>
          </a:p>
        </p:txBody>
      </p:sp>
      <p:sp>
        <p:nvSpPr>
          <p:cNvPr id="4"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Horizon Europe</a:t>
            </a:r>
            <a:r>
              <a:rPr lang="en-GB" sz="3200" b="1"/>
              <a:t> </a:t>
            </a:r>
            <a:r>
              <a:rPr lang="en-GB" sz="3200"/>
              <a:t>– </a:t>
            </a:r>
            <a:r>
              <a:rPr lang="nl-BE" sz="3200" b="1"/>
              <a:t>Evaluation criteria</a:t>
            </a:r>
            <a:endParaRPr lang="en-GB" sz="3200" b="1"/>
          </a:p>
        </p:txBody>
      </p:sp>
    </p:spTree>
    <p:extLst>
      <p:ext uri="{BB962C8B-B14F-4D97-AF65-F5344CB8AC3E}">
        <p14:creationId xmlns:p14="http://schemas.microsoft.com/office/powerpoint/2010/main" val="3603548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838200" y="1825625"/>
            <a:ext cx="10515600" cy="4351338"/>
          </a:xfrm>
        </p:spPr>
        <p:txBody>
          <a:bodyPr vert="horz" lIns="91440" tIns="45720" rIns="91440" bIns="45720" rtlCol="0" anchor="t">
            <a:normAutofit/>
          </a:bodyPr>
          <a:lstStyle/>
          <a:p>
            <a:pPr marL="228600" lvl="2">
              <a:lnSpc>
                <a:spcPct val="70000"/>
              </a:lnSpc>
              <a:spcBef>
                <a:spcPts val="1000"/>
              </a:spcBef>
            </a:pPr>
            <a:r>
              <a:rPr lang="nl-BE" sz="2800" dirty="0" err="1"/>
              <a:t>Submit</a:t>
            </a:r>
            <a:r>
              <a:rPr lang="nl-BE" sz="2800" dirty="0"/>
              <a:t> </a:t>
            </a:r>
            <a:r>
              <a:rPr lang="nl-BE" sz="2800" dirty="0" err="1"/>
              <a:t>your</a:t>
            </a:r>
            <a:r>
              <a:rPr lang="nl-BE" sz="2800" dirty="0"/>
              <a:t> </a:t>
            </a:r>
            <a:r>
              <a:rPr lang="nl-BE" sz="2800" dirty="0" err="1"/>
              <a:t>proposal</a:t>
            </a:r>
            <a:r>
              <a:rPr lang="nl-BE" sz="2800" dirty="0"/>
              <a:t> - on time - via </a:t>
            </a:r>
            <a:r>
              <a:rPr lang="nl-BE" sz="2800" dirty="0" err="1"/>
              <a:t>the</a:t>
            </a:r>
            <a:r>
              <a:rPr lang="nl-BE" sz="2800" dirty="0"/>
              <a:t> </a:t>
            </a:r>
            <a:r>
              <a:rPr lang="nl-BE" sz="2800" dirty="0">
                <a:hlinkClick r:id="rId3"/>
              </a:rPr>
              <a:t>Funding and Tender portal </a:t>
            </a:r>
            <a:r>
              <a:rPr lang="nl-BE" sz="2800" dirty="0"/>
              <a:t>of </a:t>
            </a:r>
            <a:r>
              <a:rPr lang="nl-BE" sz="2800" dirty="0" err="1"/>
              <a:t>the</a:t>
            </a:r>
            <a:r>
              <a:rPr lang="nl-BE" sz="2800" dirty="0"/>
              <a:t> European </a:t>
            </a:r>
            <a:r>
              <a:rPr lang="nl-BE" sz="2800" dirty="0" err="1"/>
              <a:t>Commission</a:t>
            </a:r>
            <a:endParaRPr lang="nl-BE" sz="2800" dirty="0"/>
          </a:p>
          <a:p>
            <a:pPr marL="685800" lvl="2">
              <a:spcBef>
                <a:spcPts val="1000"/>
              </a:spcBef>
            </a:pPr>
            <a:r>
              <a:rPr lang="en-US" dirty="0"/>
              <a:t>Using the proposal template</a:t>
            </a:r>
            <a:endParaRPr lang="en-US" dirty="0">
              <a:cs typeface="Calibri"/>
            </a:endParaRPr>
          </a:p>
          <a:p>
            <a:pPr marL="685800" lvl="2">
              <a:spcBef>
                <a:spcPts val="1000"/>
              </a:spcBef>
            </a:pPr>
            <a:r>
              <a:rPr lang="en-US" dirty="0"/>
              <a:t>Part A = Administrative</a:t>
            </a:r>
            <a:endParaRPr lang="en-US" dirty="0">
              <a:cs typeface="Calibri"/>
            </a:endParaRPr>
          </a:p>
          <a:p>
            <a:pPr marL="685800" lvl="2">
              <a:spcBef>
                <a:spcPts val="1000"/>
              </a:spcBef>
            </a:pPr>
            <a:r>
              <a:rPr lang="en-US" dirty="0"/>
              <a:t>Part B = Technical</a:t>
            </a:r>
            <a:endParaRPr lang="en-US" dirty="0">
              <a:cs typeface="Calibri"/>
            </a:endParaRPr>
          </a:p>
          <a:p>
            <a:pPr marL="1143000" lvl="3">
              <a:spcBef>
                <a:spcPts val="1000"/>
              </a:spcBef>
            </a:pPr>
            <a:r>
              <a:rPr lang="en-US" dirty="0"/>
              <a:t>Excellence, impact, implementation</a:t>
            </a:r>
            <a:endParaRPr lang="en-US" dirty="0">
              <a:cs typeface="Calibri"/>
            </a:endParaRPr>
          </a:p>
          <a:p>
            <a:pPr marL="1143000" lvl="3">
              <a:spcBef>
                <a:spcPts val="1000"/>
              </a:spcBef>
            </a:pPr>
            <a:r>
              <a:rPr lang="en-US" dirty="0"/>
              <a:t>Under implementation: list of work packages and description, list of deliverables, milestones, risks, staff effort, justification of costs: subcontracting, purchase costs and other cost categories</a:t>
            </a:r>
            <a:endParaRPr lang="en-US" sz="2800" dirty="0"/>
          </a:p>
          <a:p>
            <a:pPr marL="228600" lvl="2">
              <a:lnSpc>
                <a:spcPct val="70000"/>
              </a:lnSpc>
              <a:spcBef>
                <a:spcPts val="1000"/>
              </a:spcBef>
            </a:pPr>
            <a:r>
              <a:rPr lang="en-US" sz="2800" dirty="0"/>
              <a:t>Proposal template for Horizon Europe RIA-IA-CSA  </a:t>
            </a:r>
            <a:r>
              <a:rPr lang="en-US" sz="2800" dirty="0">
                <a:hlinkClick r:id="rId4"/>
              </a:rPr>
              <a:t>available</a:t>
            </a:r>
            <a:endParaRPr lang="nl-BE" dirty="0"/>
          </a:p>
          <a:p>
            <a:pPr lvl="1"/>
            <a:endParaRPr lang="nl-BE"/>
          </a:p>
        </p:txBody>
      </p:sp>
      <p:sp>
        <p:nvSpPr>
          <p:cNvPr id="4"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Horizon Europe</a:t>
            </a:r>
            <a:r>
              <a:rPr lang="en-GB" sz="3200" b="1"/>
              <a:t> </a:t>
            </a:r>
            <a:r>
              <a:rPr lang="en-GB" sz="3200"/>
              <a:t>– </a:t>
            </a:r>
            <a:r>
              <a:rPr lang="nl-BE" sz="3200" b="1" err="1"/>
              <a:t>Proposal</a:t>
            </a:r>
            <a:r>
              <a:rPr lang="nl-BE" sz="3200" b="1"/>
              <a:t> template</a:t>
            </a:r>
            <a:endParaRPr lang="en-GB" sz="3200" b="1"/>
          </a:p>
        </p:txBody>
      </p:sp>
    </p:spTree>
    <p:extLst>
      <p:ext uri="{BB962C8B-B14F-4D97-AF65-F5344CB8AC3E}">
        <p14:creationId xmlns:p14="http://schemas.microsoft.com/office/powerpoint/2010/main" val="351763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6DD76F-4359-429E-81D2-033986BB16B0}"/>
              </a:ext>
            </a:extLst>
          </p:cNvPr>
          <p:cNvSpPr txBox="1"/>
          <p:nvPr/>
        </p:nvSpPr>
        <p:spPr>
          <a:xfrm>
            <a:off x="331958" y="1232765"/>
            <a:ext cx="6193020" cy="2215991"/>
          </a:xfrm>
          <a:prstGeom prst="rect">
            <a:avLst/>
          </a:prstGeom>
          <a:noFill/>
        </p:spPr>
        <p:txBody>
          <a:bodyPr wrap="square" rtlCol="0">
            <a:spAutoFit/>
          </a:bodyPr>
          <a:lstStyle/>
          <a:p>
            <a:r>
              <a:rPr lang="en-US" sz="2000"/>
              <a:t>The European Union (EU) offers support to R&amp;D projects in form of its </a:t>
            </a:r>
            <a:br>
              <a:rPr lang="en-US" sz="2000"/>
            </a:br>
            <a:r>
              <a:rPr lang="en-US" b="1"/>
              <a:t>"Framework </a:t>
            </a:r>
            <a:r>
              <a:rPr lang="en-US" b="1" err="1"/>
              <a:t>Programme</a:t>
            </a:r>
            <a:r>
              <a:rPr lang="en-US" b="1"/>
              <a:t> for Research and Innovation" </a:t>
            </a:r>
          </a:p>
          <a:p>
            <a:endParaRPr lang="en-US" sz="2000"/>
          </a:p>
          <a:p>
            <a:r>
              <a:rPr lang="en-US" sz="2000"/>
              <a:t>With a budget of more than EUR 95 billion for </a:t>
            </a:r>
          </a:p>
          <a:p>
            <a:r>
              <a:rPr lang="en-US" sz="2000" b="1"/>
              <a:t>Horizon Europe</a:t>
            </a:r>
            <a:r>
              <a:rPr lang="en-US" sz="2000"/>
              <a:t>, it is the world's largest funding program for </a:t>
            </a:r>
            <a:r>
              <a:rPr lang="en-US" sz="2000" b="1"/>
              <a:t>research and innovation</a:t>
            </a:r>
            <a:r>
              <a:rPr lang="en-US" sz="2000"/>
              <a:t>.</a:t>
            </a:r>
            <a:endParaRPr lang="nl-BE" sz="2000"/>
          </a:p>
        </p:txBody>
      </p:sp>
      <p:sp>
        <p:nvSpPr>
          <p:cNvPr id="4" name="Title 1">
            <a:extLst>
              <a:ext uri="{FF2B5EF4-FFF2-40B4-BE49-F238E27FC236}">
                <a16:creationId xmlns:a16="http://schemas.microsoft.com/office/drawing/2014/main" id="{026CD76A-39A1-471D-B426-EA87F53A3E4E}"/>
              </a:ext>
            </a:extLst>
          </p:cNvPr>
          <p:cNvSpPr txBox="1">
            <a:spLocks/>
          </p:cNvSpPr>
          <p:nvPr/>
        </p:nvSpPr>
        <p:spPr>
          <a:xfrm>
            <a:off x="331958" y="171467"/>
            <a:ext cx="8545861" cy="46867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t>R&amp;D in Europe</a:t>
            </a:r>
          </a:p>
        </p:txBody>
      </p:sp>
      <p:grpSp>
        <p:nvGrpSpPr>
          <p:cNvPr id="6" name="Group 5">
            <a:extLst>
              <a:ext uri="{FF2B5EF4-FFF2-40B4-BE49-F238E27FC236}">
                <a16:creationId xmlns:a16="http://schemas.microsoft.com/office/drawing/2014/main" id="{2CD2617B-F6C7-4C2B-ACCD-4A6AC0946C54}"/>
              </a:ext>
            </a:extLst>
          </p:cNvPr>
          <p:cNvGrpSpPr/>
          <p:nvPr/>
        </p:nvGrpSpPr>
        <p:grpSpPr>
          <a:xfrm>
            <a:off x="6609945" y="0"/>
            <a:ext cx="5582055" cy="6135287"/>
            <a:chOff x="6609945" y="0"/>
            <a:chExt cx="5582055" cy="6135287"/>
          </a:xfrm>
        </p:grpSpPr>
        <p:pic>
          <p:nvPicPr>
            <p:cNvPr id="2" name="Picture 1" descr="Diagram&#10;&#10;Description automatically generated">
              <a:extLst>
                <a:ext uri="{FF2B5EF4-FFF2-40B4-BE49-F238E27FC236}">
                  <a16:creationId xmlns:a16="http://schemas.microsoft.com/office/drawing/2014/main" id="{7CA4B185-1A7E-4143-B7C6-958BD62E9788}"/>
                </a:ext>
              </a:extLst>
            </p:cNvPr>
            <p:cNvPicPr>
              <a:picLocks noChangeAspect="1"/>
            </p:cNvPicPr>
            <p:nvPr/>
          </p:nvPicPr>
          <p:blipFill>
            <a:blip r:embed="rId2"/>
            <a:stretch>
              <a:fillRect/>
            </a:stretch>
          </p:blipFill>
          <p:spPr>
            <a:xfrm>
              <a:off x="6609945" y="0"/>
              <a:ext cx="5582055" cy="6135287"/>
            </a:xfrm>
            <a:prstGeom prst="rect">
              <a:avLst/>
            </a:prstGeom>
          </p:spPr>
        </p:pic>
        <p:sp>
          <p:nvSpPr>
            <p:cNvPr id="5" name="Rectangle 4">
              <a:extLst>
                <a:ext uri="{FF2B5EF4-FFF2-40B4-BE49-F238E27FC236}">
                  <a16:creationId xmlns:a16="http://schemas.microsoft.com/office/drawing/2014/main" id="{6E77F89E-5FEE-450F-9F61-7D3DA070BE9D}"/>
                </a:ext>
              </a:extLst>
            </p:cNvPr>
            <p:cNvSpPr/>
            <p:nvPr/>
          </p:nvSpPr>
          <p:spPr>
            <a:xfrm>
              <a:off x="10398511" y="1449659"/>
              <a:ext cx="518533" cy="200722"/>
            </a:xfrm>
            <a:prstGeom prst="rect">
              <a:avLst/>
            </a:prstGeom>
            <a:gradFill flip="none" rotWithShape="1">
              <a:gsLst>
                <a:gs pos="100000">
                  <a:schemeClr val="accent4">
                    <a:lumMod val="5000"/>
                    <a:lumOff val="95000"/>
                  </a:schemeClr>
                </a:gs>
                <a:gs pos="100000">
                  <a:schemeClr val="accent4">
                    <a:lumMod val="45000"/>
                    <a:lumOff val="55000"/>
                  </a:schemeClr>
                </a:gs>
                <a:gs pos="0">
                  <a:srgbClr val="FFF3CD">
                    <a:lumMod val="90000"/>
                    <a:lumOff val="10000"/>
                  </a:srgbClr>
                </a:gs>
                <a:gs pos="100000">
                  <a:schemeClr val="accent4">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a:solidFill>
                    <a:srgbClr val="0070C0"/>
                  </a:solidFill>
                </a:rPr>
                <a:t>95,5</a:t>
              </a:r>
            </a:p>
          </p:txBody>
        </p:sp>
      </p:grpSp>
    </p:spTree>
    <p:extLst>
      <p:ext uri="{BB962C8B-B14F-4D97-AF65-F5344CB8AC3E}">
        <p14:creationId xmlns:p14="http://schemas.microsoft.com/office/powerpoint/2010/main" val="3128308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Horizon Europe</a:t>
            </a:r>
            <a:r>
              <a:rPr lang="en-GB" sz="3200" b="1"/>
              <a:t> </a:t>
            </a:r>
            <a:r>
              <a:rPr lang="en-GB" sz="3200"/>
              <a:t>– </a:t>
            </a:r>
            <a:r>
              <a:rPr lang="nl-BE" sz="3200" b="1" err="1"/>
              <a:t>Evaluators</a:t>
            </a:r>
            <a:r>
              <a:rPr lang="nl-BE" sz="3200" b="1"/>
              <a:t> </a:t>
            </a:r>
            <a:endParaRPr lang="en-GB" sz="3200" b="1"/>
          </a:p>
        </p:txBody>
      </p:sp>
      <p:pic>
        <p:nvPicPr>
          <p:cNvPr id="2" name="Afbeelding 1"/>
          <p:cNvPicPr>
            <a:picLocks noChangeAspect="1"/>
          </p:cNvPicPr>
          <p:nvPr/>
        </p:nvPicPr>
        <p:blipFill>
          <a:blip r:embed="rId3"/>
          <a:stretch>
            <a:fillRect/>
          </a:stretch>
        </p:blipFill>
        <p:spPr>
          <a:xfrm>
            <a:off x="75414" y="801834"/>
            <a:ext cx="12041172" cy="5916074"/>
          </a:xfrm>
          <a:prstGeom prst="rect">
            <a:avLst/>
          </a:prstGeom>
        </p:spPr>
      </p:pic>
      <p:sp>
        <p:nvSpPr>
          <p:cNvPr id="6" name="Rechthoek 5"/>
          <p:cNvSpPr/>
          <p:nvPr/>
        </p:nvSpPr>
        <p:spPr>
          <a:xfrm>
            <a:off x="3091992" y="1159497"/>
            <a:ext cx="810705" cy="3393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a:off x="8191991" y="5806420"/>
            <a:ext cx="1121790" cy="1979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p:cNvSpPr/>
          <p:nvPr/>
        </p:nvSpPr>
        <p:spPr>
          <a:xfrm>
            <a:off x="75414" y="5854045"/>
            <a:ext cx="2196446" cy="4705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34221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9AFAF963-7B32-44F1-88E4-388BDA7BDA98}"/>
              </a:ext>
            </a:extLst>
          </p:cNvPr>
          <p:cNvPicPr>
            <a:picLocks noChangeAspect="1"/>
          </p:cNvPicPr>
          <p:nvPr/>
        </p:nvPicPr>
        <p:blipFill>
          <a:blip r:embed="rId2"/>
          <a:stretch>
            <a:fillRect/>
          </a:stretch>
        </p:blipFill>
        <p:spPr>
          <a:xfrm>
            <a:off x="0" y="1122876"/>
            <a:ext cx="11766883" cy="4062218"/>
          </a:xfrm>
          <a:prstGeom prst="rect">
            <a:avLst/>
          </a:prstGeom>
        </p:spPr>
      </p:pic>
      <p:sp>
        <p:nvSpPr>
          <p:cNvPr id="2" name="Tekstvak 1">
            <a:extLst>
              <a:ext uri="{FF2B5EF4-FFF2-40B4-BE49-F238E27FC236}">
                <a16:creationId xmlns:a16="http://schemas.microsoft.com/office/drawing/2014/main" id="{A48B3356-ADD0-4284-8718-00592D000911}"/>
              </a:ext>
            </a:extLst>
          </p:cNvPr>
          <p:cNvSpPr txBox="1"/>
          <p:nvPr/>
        </p:nvSpPr>
        <p:spPr>
          <a:xfrm>
            <a:off x="0" y="5393492"/>
            <a:ext cx="10785440" cy="34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90000"/>
              </a:lnSpc>
              <a:spcBef>
                <a:spcPts val="500"/>
              </a:spcBef>
            </a:pPr>
            <a:r>
              <a:rPr lang="nl-BE" err="1">
                <a:ea typeface="+mn-lt"/>
                <a:cs typeface="+mn-lt"/>
              </a:rPr>
              <a:t>Many</a:t>
            </a:r>
            <a:r>
              <a:rPr lang="nl-BE">
                <a:ea typeface="+mn-lt"/>
                <a:cs typeface="+mn-lt"/>
              </a:rPr>
              <a:t> </a:t>
            </a:r>
            <a:r>
              <a:rPr lang="nl-BE" err="1">
                <a:ea typeface="+mn-lt"/>
                <a:cs typeface="+mn-lt"/>
              </a:rPr>
              <a:t>exceptions</a:t>
            </a:r>
            <a:r>
              <a:rPr lang="nl-BE">
                <a:ea typeface="+mn-lt"/>
                <a:cs typeface="+mn-lt"/>
              </a:rPr>
              <a:t>: Always consult </a:t>
            </a:r>
            <a:r>
              <a:rPr lang="nl-BE" err="1">
                <a:ea typeface="+mn-lt"/>
                <a:cs typeface="+mn-lt"/>
              </a:rPr>
              <a:t>the</a:t>
            </a:r>
            <a:r>
              <a:rPr lang="nl-BE">
                <a:ea typeface="+mn-lt"/>
                <a:cs typeface="+mn-lt"/>
              </a:rPr>
              <a:t> </a:t>
            </a:r>
            <a:r>
              <a:rPr lang="nl-BE" err="1">
                <a:ea typeface="+mn-lt"/>
                <a:cs typeface="+mn-lt"/>
              </a:rPr>
              <a:t>work</a:t>
            </a:r>
            <a:r>
              <a:rPr lang="nl-BE">
                <a:ea typeface="+mn-lt"/>
                <a:cs typeface="+mn-lt"/>
              </a:rPr>
              <a:t> </a:t>
            </a:r>
            <a:r>
              <a:rPr lang="nl-BE" err="1">
                <a:ea typeface="+mn-lt"/>
                <a:cs typeface="+mn-lt"/>
              </a:rPr>
              <a:t>programme</a:t>
            </a:r>
            <a:r>
              <a:rPr lang="nl-BE">
                <a:ea typeface="+mn-lt"/>
                <a:cs typeface="+mn-lt"/>
              </a:rPr>
              <a:t> </a:t>
            </a:r>
            <a:r>
              <a:rPr lang="nl-BE" err="1">
                <a:ea typeface="+mn-lt"/>
                <a:cs typeface="+mn-lt"/>
              </a:rPr>
              <a:t>and</a:t>
            </a:r>
            <a:r>
              <a:rPr lang="nl-BE">
                <a:ea typeface="+mn-lt"/>
                <a:cs typeface="+mn-lt"/>
              </a:rPr>
              <a:t> call </a:t>
            </a:r>
            <a:r>
              <a:rPr lang="nl-BE" err="1">
                <a:ea typeface="+mn-lt"/>
                <a:cs typeface="+mn-lt"/>
              </a:rPr>
              <a:t>documents</a:t>
            </a:r>
            <a:endParaRPr lang="nl-BE">
              <a:ea typeface="+mn-lt"/>
              <a:cs typeface="+mn-lt"/>
            </a:endParaRPr>
          </a:p>
        </p:txBody>
      </p:sp>
      <p:sp>
        <p:nvSpPr>
          <p:cNvPr id="5" name="Title 1">
            <a:extLst>
              <a:ext uri="{FF2B5EF4-FFF2-40B4-BE49-F238E27FC236}">
                <a16:creationId xmlns:a16="http://schemas.microsoft.com/office/drawing/2014/main" id="{80E7D8D0-F935-4E08-B063-3471D1E6DDCF}"/>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ea typeface="+mj-lt"/>
                <a:cs typeface="+mj-lt"/>
              </a:rPr>
              <a:t>Horizon Europe</a:t>
            </a:r>
            <a:r>
              <a:rPr lang="en-GB" sz="3200" b="1">
                <a:ea typeface="+mj-lt"/>
                <a:cs typeface="+mj-lt"/>
              </a:rPr>
              <a:t> </a:t>
            </a:r>
            <a:r>
              <a:rPr lang="en-GB" sz="3200">
                <a:ea typeface="+mj-lt"/>
                <a:cs typeface="+mj-lt"/>
              </a:rPr>
              <a:t>– </a:t>
            </a:r>
            <a:r>
              <a:rPr lang="en-GB" sz="3200" b="1">
                <a:ea typeface="+mj-lt"/>
                <a:cs typeface="+mj-lt"/>
              </a:rPr>
              <a:t>Time to Grant (single stage)</a:t>
            </a:r>
            <a:endParaRPr lang="en-GB" sz="3200" b="1"/>
          </a:p>
        </p:txBody>
      </p:sp>
    </p:spTree>
    <p:extLst>
      <p:ext uri="{BB962C8B-B14F-4D97-AF65-F5344CB8AC3E}">
        <p14:creationId xmlns:p14="http://schemas.microsoft.com/office/powerpoint/2010/main" val="3426444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1BB55B9-30A3-41D2-B21B-AEADC4815A72}"/>
              </a:ext>
            </a:extLst>
          </p:cNvPr>
          <p:cNvSpPr>
            <a:spLocks noGrp="1"/>
          </p:cNvSpPr>
          <p:nvPr>
            <p:ph idx="1"/>
          </p:nvPr>
        </p:nvSpPr>
        <p:spPr>
          <a:xfrm>
            <a:off x="847626" y="1316577"/>
            <a:ext cx="10515600" cy="4351338"/>
          </a:xfrm>
        </p:spPr>
        <p:txBody>
          <a:bodyPr>
            <a:normAutofit fontScale="92500" lnSpcReduction="10000"/>
          </a:bodyPr>
          <a:lstStyle/>
          <a:p>
            <a:pPr marL="228600" lvl="1">
              <a:spcBef>
                <a:spcPts val="1000"/>
              </a:spcBef>
            </a:pPr>
            <a:r>
              <a:rPr lang="nl-NL" sz="2800"/>
              <a:t>Open </a:t>
            </a:r>
            <a:r>
              <a:rPr lang="nl-NL" sz="2800" err="1"/>
              <a:t>Science</a:t>
            </a:r>
            <a:r>
              <a:rPr lang="nl-NL" sz="2800"/>
              <a:t> is a priority </a:t>
            </a:r>
            <a:r>
              <a:rPr lang="nl-NL" sz="2800" err="1"/>
              <a:t>across</a:t>
            </a:r>
            <a:r>
              <a:rPr lang="nl-NL" sz="2800"/>
              <a:t> </a:t>
            </a:r>
            <a:r>
              <a:rPr lang="nl-NL" sz="2800" err="1"/>
              <a:t>the</a:t>
            </a:r>
            <a:r>
              <a:rPr lang="nl-NL" sz="2800"/>
              <a:t> </a:t>
            </a:r>
            <a:r>
              <a:rPr lang="nl-NL" sz="2800" err="1"/>
              <a:t>programme</a:t>
            </a:r>
            <a:endParaRPr lang="nl-NL" sz="2800"/>
          </a:p>
          <a:p>
            <a:pPr marL="228600" lvl="1">
              <a:spcBef>
                <a:spcPts val="1000"/>
              </a:spcBef>
            </a:pPr>
            <a:r>
              <a:rPr lang="nl-NL" sz="2800" err="1"/>
              <a:t>Aim</a:t>
            </a:r>
            <a:r>
              <a:rPr lang="nl-NL" sz="2800"/>
              <a:t> of Open </a:t>
            </a:r>
            <a:r>
              <a:rPr lang="nl-NL" sz="2800" err="1"/>
              <a:t>Science</a:t>
            </a:r>
            <a:r>
              <a:rPr lang="nl-NL" sz="2800"/>
              <a:t>: </a:t>
            </a:r>
            <a:r>
              <a:rPr lang="nl-NL" sz="2800" err="1"/>
              <a:t>better</a:t>
            </a:r>
            <a:r>
              <a:rPr lang="nl-NL" sz="2800"/>
              <a:t> </a:t>
            </a:r>
            <a:r>
              <a:rPr lang="nl-NL" sz="2800" err="1"/>
              <a:t>dissemination</a:t>
            </a:r>
            <a:r>
              <a:rPr lang="nl-NL" sz="2800"/>
              <a:t> </a:t>
            </a:r>
            <a:r>
              <a:rPr lang="nl-NL" sz="2800" err="1"/>
              <a:t>and</a:t>
            </a:r>
            <a:r>
              <a:rPr lang="nl-NL" sz="2800"/>
              <a:t> </a:t>
            </a:r>
            <a:r>
              <a:rPr lang="nl-NL" sz="2800" err="1"/>
              <a:t>exploitation</a:t>
            </a:r>
            <a:r>
              <a:rPr lang="nl-NL" sz="2800"/>
              <a:t> of R&amp;I </a:t>
            </a:r>
            <a:r>
              <a:rPr lang="nl-NL" sz="2800" err="1"/>
              <a:t>results</a:t>
            </a:r>
            <a:r>
              <a:rPr lang="nl-NL" sz="2800"/>
              <a:t> </a:t>
            </a:r>
            <a:r>
              <a:rPr lang="nl-NL" sz="2800" err="1"/>
              <a:t>and</a:t>
            </a:r>
            <a:r>
              <a:rPr lang="nl-NL" sz="2800"/>
              <a:t> support </a:t>
            </a:r>
            <a:r>
              <a:rPr lang="nl-NL" sz="2800" err="1"/>
              <a:t>to</a:t>
            </a:r>
            <a:r>
              <a:rPr lang="nl-NL" sz="2800"/>
              <a:t> </a:t>
            </a:r>
            <a:r>
              <a:rPr lang="nl-NL" sz="2800" err="1"/>
              <a:t>active</a:t>
            </a:r>
            <a:r>
              <a:rPr lang="nl-NL" sz="2800"/>
              <a:t> engagement of society</a:t>
            </a:r>
          </a:p>
          <a:p>
            <a:pPr marL="228600" lvl="1">
              <a:spcBef>
                <a:spcPts val="1000"/>
              </a:spcBef>
            </a:pPr>
            <a:r>
              <a:rPr lang="nl-NL" sz="2800"/>
              <a:t>New: open access </a:t>
            </a:r>
            <a:r>
              <a:rPr lang="nl-NL" sz="2800" err="1"/>
              <a:t>publishing</a:t>
            </a:r>
            <a:r>
              <a:rPr lang="nl-NL" sz="2800"/>
              <a:t> platform </a:t>
            </a:r>
            <a:r>
              <a:rPr lang="nl-NL" sz="2800" err="1"/>
              <a:t>launched</a:t>
            </a:r>
            <a:r>
              <a:rPr lang="nl-NL" sz="2800"/>
              <a:t> </a:t>
            </a:r>
            <a:r>
              <a:rPr lang="nl-NL" sz="2800" err="1"/>
              <a:t>by</a:t>
            </a:r>
            <a:r>
              <a:rPr lang="nl-NL" sz="2800"/>
              <a:t> European </a:t>
            </a:r>
            <a:r>
              <a:rPr lang="nl-NL" sz="2800" err="1"/>
              <a:t>Commission</a:t>
            </a:r>
            <a:r>
              <a:rPr lang="nl-NL" sz="2800"/>
              <a:t> </a:t>
            </a:r>
            <a:r>
              <a:rPr lang="nl-NL" sz="2800">
                <a:hlinkClick r:id="rId3"/>
              </a:rPr>
              <a:t>Open Research Europe</a:t>
            </a:r>
            <a:endParaRPr lang="nl-NL" sz="2800"/>
          </a:p>
          <a:p>
            <a:pPr marL="228600" lvl="1">
              <a:spcBef>
                <a:spcPts val="1000"/>
              </a:spcBef>
            </a:pPr>
            <a:r>
              <a:rPr lang="nl-NL" sz="2800"/>
              <a:t>Research data management</a:t>
            </a:r>
          </a:p>
          <a:p>
            <a:pPr lvl="1"/>
            <a:r>
              <a:rPr lang="nl-NL"/>
              <a:t>Research Data Management plan </a:t>
            </a:r>
            <a:r>
              <a:rPr lang="nl-NL" err="1"/>
              <a:t>obligatory</a:t>
            </a:r>
            <a:endParaRPr lang="nl-NL"/>
          </a:p>
          <a:p>
            <a:pPr lvl="1"/>
            <a:r>
              <a:rPr lang="nl-NL"/>
              <a:t>Manage data in line </a:t>
            </a:r>
            <a:r>
              <a:rPr lang="nl-NL" err="1"/>
              <a:t>with</a:t>
            </a:r>
            <a:r>
              <a:rPr lang="nl-NL"/>
              <a:t> FAIR </a:t>
            </a:r>
            <a:r>
              <a:rPr lang="nl-NL" err="1"/>
              <a:t>principles</a:t>
            </a:r>
            <a:endParaRPr lang="nl-NL"/>
          </a:p>
          <a:p>
            <a:pPr lvl="1"/>
            <a:r>
              <a:rPr lang="nl-NL" err="1"/>
              <a:t>Principle</a:t>
            </a:r>
            <a:r>
              <a:rPr lang="nl-NL"/>
              <a:t> “as open as </a:t>
            </a:r>
            <a:r>
              <a:rPr lang="nl-NL" err="1"/>
              <a:t>possible</a:t>
            </a:r>
            <a:r>
              <a:rPr lang="nl-NL"/>
              <a:t>, as </a:t>
            </a:r>
            <a:r>
              <a:rPr lang="nl-NL" err="1"/>
              <a:t>closed</a:t>
            </a:r>
            <a:r>
              <a:rPr lang="nl-NL"/>
              <a:t> as </a:t>
            </a:r>
            <a:r>
              <a:rPr lang="nl-NL" err="1"/>
              <a:t>necessary</a:t>
            </a:r>
            <a:r>
              <a:rPr lang="nl-NL"/>
              <a:t>”, </a:t>
            </a:r>
            <a:r>
              <a:rPr lang="nl-NL" err="1"/>
              <a:t>exceptions</a:t>
            </a:r>
            <a:r>
              <a:rPr lang="nl-NL"/>
              <a:t> </a:t>
            </a:r>
            <a:r>
              <a:rPr lang="nl-NL" err="1"/>
              <a:t>to</a:t>
            </a:r>
            <a:r>
              <a:rPr lang="nl-NL"/>
              <a:t> open access </a:t>
            </a:r>
            <a:r>
              <a:rPr lang="nl-NL" err="1"/>
              <a:t>to</a:t>
            </a:r>
            <a:r>
              <a:rPr lang="nl-NL"/>
              <a:t> research data in case </a:t>
            </a:r>
            <a:r>
              <a:rPr lang="nl-NL" err="1"/>
              <a:t>it</a:t>
            </a:r>
            <a:r>
              <a:rPr lang="nl-NL"/>
              <a:t> is:  </a:t>
            </a:r>
          </a:p>
          <a:p>
            <a:pPr lvl="2"/>
            <a:r>
              <a:rPr lang="nl-NL" err="1"/>
              <a:t>Against</a:t>
            </a:r>
            <a:r>
              <a:rPr lang="nl-NL"/>
              <a:t> </a:t>
            </a:r>
            <a:r>
              <a:rPr lang="nl-NL" err="1"/>
              <a:t>beneficiary’s</a:t>
            </a:r>
            <a:r>
              <a:rPr lang="nl-NL"/>
              <a:t> </a:t>
            </a:r>
            <a:r>
              <a:rPr lang="nl-NL" err="1"/>
              <a:t>legitimate</a:t>
            </a:r>
            <a:r>
              <a:rPr lang="nl-NL"/>
              <a:t> </a:t>
            </a:r>
            <a:r>
              <a:rPr lang="nl-NL" err="1"/>
              <a:t>interests</a:t>
            </a:r>
            <a:r>
              <a:rPr lang="nl-NL"/>
              <a:t> </a:t>
            </a:r>
          </a:p>
          <a:p>
            <a:pPr lvl="2"/>
            <a:r>
              <a:rPr lang="nl-NL" err="1"/>
              <a:t>Contrary</a:t>
            </a:r>
            <a:r>
              <a:rPr lang="nl-NL"/>
              <a:t> </a:t>
            </a:r>
            <a:r>
              <a:rPr lang="nl-NL" err="1"/>
              <a:t>to</a:t>
            </a:r>
            <a:r>
              <a:rPr lang="nl-NL"/>
              <a:t> </a:t>
            </a:r>
            <a:r>
              <a:rPr lang="nl-NL" err="1"/>
              <a:t>any</a:t>
            </a:r>
            <a:r>
              <a:rPr lang="nl-NL"/>
              <a:t> </a:t>
            </a:r>
            <a:r>
              <a:rPr lang="nl-NL" err="1"/>
              <a:t>other</a:t>
            </a:r>
            <a:r>
              <a:rPr lang="nl-NL"/>
              <a:t> </a:t>
            </a:r>
            <a:r>
              <a:rPr lang="nl-NL" err="1"/>
              <a:t>constraints</a:t>
            </a:r>
            <a:endParaRPr lang="nl-NL"/>
          </a:p>
          <a:p>
            <a:pPr lvl="1"/>
            <a:endParaRPr lang="nl-NL"/>
          </a:p>
          <a:p>
            <a:endParaRPr lang="nl-BE"/>
          </a:p>
        </p:txBody>
      </p:sp>
      <p:sp>
        <p:nvSpPr>
          <p:cNvPr id="4"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Horizon Europe</a:t>
            </a:r>
            <a:r>
              <a:rPr lang="en-GB" sz="3200" b="1"/>
              <a:t> </a:t>
            </a:r>
            <a:r>
              <a:rPr lang="en-GB" sz="3200"/>
              <a:t>– </a:t>
            </a:r>
            <a:r>
              <a:rPr lang="nl-NL" sz="3200" b="1"/>
              <a:t>Open </a:t>
            </a:r>
            <a:r>
              <a:rPr lang="nl-NL" sz="3200" b="1" err="1"/>
              <a:t>Science</a:t>
            </a:r>
            <a:endParaRPr lang="en-GB" sz="3200" b="1"/>
          </a:p>
        </p:txBody>
      </p:sp>
    </p:spTree>
    <p:extLst>
      <p:ext uri="{BB962C8B-B14F-4D97-AF65-F5344CB8AC3E}">
        <p14:creationId xmlns:p14="http://schemas.microsoft.com/office/powerpoint/2010/main" val="2464923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5EE477E-85A9-4A83-A591-F15AC38126C8}"/>
              </a:ext>
            </a:extLst>
          </p:cNvPr>
          <p:cNvSpPr>
            <a:spLocks noGrp="1"/>
          </p:cNvSpPr>
          <p:nvPr>
            <p:ph idx="1"/>
          </p:nvPr>
        </p:nvSpPr>
        <p:spPr>
          <a:xfrm>
            <a:off x="866480" y="1090334"/>
            <a:ext cx="10515600" cy="5121930"/>
          </a:xfrm>
        </p:spPr>
        <p:txBody>
          <a:bodyPr>
            <a:normAutofit fontScale="70000" lnSpcReduction="20000"/>
          </a:bodyPr>
          <a:lstStyle/>
          <a:p>
            <a:r>
              <a:rPr lang="en-US"/>
              <a:t>Gender equality is a priority across the </a:t>
            </a:r>
            <a:r>
              <a:rPr lang="en-US" err="1"/>
              <a:t>programme</a:t>
            </a:r>
            <a:endParaRPr lang="en-US"/>
          </a:p>
          <a:p>
            <a:r>
              <a:rPr lang="en-US"/>
              <a:t>New in Horizon Europe: eligibility criterion </a:t>
            </a:r>
            <a:r>
              <a:rPr lang="en-US" b="1"/>
              <a:t>Gender Equality plans </a:t>
            </a:r>
          </a:p>
          <a:p>
            <a:r>
              <a:rPr lang="en-US"/>
              <a:t>For whom? </a:t>
            </a:r>
          </a:p>
          <a:p>
            <a:pPr lvl="1"/>
            <a:r>
              <a:rPr lang="en-US"/>
              <a:t>Public bodies, research </a:t>
            </a:r>
            <a:r>
              <a:rPr lang="en-US" err="1"/>
              <a:t>organisations</a:t>
            </a:r>
            <a:r>
              <a:rPr lang="en-US"/>
              <a:t> and higher education establishments, from EU Member States and Associated Countries</a:t>
            </a:r>
          </a:p>
          <a:p>
            <a:r>
              <a:rPr lang="en-US"/>
              <a:t>From when? </a:t>
            </a:r>
          </a:p>
          <a:p>
            <a:pPr lvl="1"/>
            <a:r>
              <a:rPr lang="en-US"/>
              <a:t>Horizon Europe calls with a deadline in 2022</a:t>
            </a:r>
          </a:p>
          <a:p>
            <a:r>
              <a:rPr lang="en-US"/>
              <a:t>What?</a:t>
            </a:r>
          </a:p>
          <a:p>
            <a:pPr lvl="1"/>
            <a:r>
              <a:rPr lang="en-US"/>
              <a:t>Mandatory process-related elements: a formal public document, dedicated resources, data collection and monitoring, training and capacity building</a:t>
            </a:r>
            <a:endParaRPr lang="nl-BE"/>
          </a:p>
          <a:p>
            <a:pPr lvl="1"/>
            <a:r>
              <a:rPr lang="en-US"/>
              <a:t>Recommended areas to be covered: </a:t>
            </a:r>
          </a:p>
          <a:p>
            <a:pPr lvl="2"/>
            <a:r>
              <a:rPr lang="en-US"/>
              <a:t>Work-life balance and </a:t>
            </a:r>
            <a:r>
              <a:rPr lang="en-US" err="1"/>
              <a:t>organisational</a:t>
            </a:r>
            <a:r>
              <a:rPr lang="en-US"/>
              <a:t> culture</a:t>
            </a:r>
          </a:p>
          <a:p>
            <a:pPr lvl="2"/>
            <a:r>
              <a:rPr lang="en-US"/>
              <a:t>Gender balance in leadership and decision-making</a:t>
            </a:r>
          </a:p>
          <a:p>
            <a:pPr lvl="2"/>
            <a:r>
              <a:rPr lang="en-US"/>
              <a:t>Gender equality in recruitment and career progression</a:t>
            </a:r>
          </a:p>
          <a:p>
            <a:pPr lvl="2"/>
            <a:r>
              <a:rPr lang="en-US"/>
              <a:t>Integration of the gender dimension into research and teaching content</a:t>
            </a:r>
          </a:p>
          <a:p>
            <a:pPr lvl="2"/>
            <a:r>
              <a:rPr lang="en-US"/>
              <a:t>Measures against gender-based violence including sexual harassment</a:t>
            </a:r>
          </a:p>
          <a:p>
            <a:pPr marL="228600" lvl="2">
              <a:spcBef>
                <a:spcPts val="1000"/>
              </a:spcBef>
            </a:pPr>
            <a:r>
              <a:rPr lang="en-US" sz="2800"/>
              <a:t>Useful resources</a:t>
            </a:r>
          </a:p>
          <a:p>
            <a:pPr lvl="1"/>
            <a:r>
              <a:rPr lang="en-US"/>
              <a:t>European Commission, DG R&amp;I strategy </a:t>
            </a:r>
            <a:r>
              <a:rPr lang="en-US">
                <a:hlinkClick r:id="rId3"/>
              </a:rPr>
              <a:t>Gender equality in research and innovation</a:t>
            </a:r>
            <a:endParaRPr lang="en-US"/>
          </a:p>
          <a:p>
            <a:pPr lvl="1"/>
            <a:r>
              <a:rPr lang="en-US"/>
              <a:t>DG R&amp;I Horizon Europe gender equality </a:t>
            </a:r>
            <a:r>
              <a:rPr lang="en-US">
                <a:hlinkClick r:id="rId4"/>
              </a:rPr>
              <a:t>fact sheet</a:t>
            </a:r>
            <a:endParaRPr lang="en-US"/>
          </a:p>
          <a:p>
            <a:pPr lvl="2"/>
            <a:endParaRPr lang="en-US" sz="2100"/>
          </a:p>
          <a:p>
            <a:pPr lvl="2"/>
            <a:endParaRPr lang="en-US"/>
          </a:p>
          <a:p>
            <a:endParaRPr lang="nl-BE"/>
          </a:p>
        </p:txBody>
      </p:sp>
      <p:sp>
        <p:nvSpPr>
          <p:cNvPr id="4"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Horizon Europe</a:t>
            </a:r>
            <a:r>
              <a:rPr lang="en-GB" sz="3200" b="1"/>
              <a:t> </a:t>
            </a:r>
            <a:r>
              <a:rPr lang="en-GB" sz="3200"/>
              <a:t>– </a:t>
            </a:r>
            <a:r>
              <a:rPr lang="nl-NL" sz="3200" b="1"/>
              <a:t>Gender </a:t>
            </a:r>
            <a:r>
              <a:rPr lang="nl-NL" sz="3200" b="1" err="1"/>
              <a:t>Equality</a:t>
            </a:r>
            <a:endParaRPr lang="en-GB" sz="3200" b="1"/>
          </a:p>
        </p:txBody>
      </p:sp>
    </p:spTree>
    <p:extLst>
      <p:ext uri="{BB962C8B-B14F-4D97-AF65-F5344CB8AC3E}">
        <p14:creationId xmlns:p14="http://schemas.microsoft.com/office/powerpoint/2010/main" val="518662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809919" y="1344858"/>
            <a:ext cx="10515600" cy="4351338"/>
          </a:xfrm>
        </p:spPr>
        <p:txBody>
          <a:bodyPr vert="horz" lIns="91440" tIns="45720" rIns="91440" bIns="45720" rtlCol="0" anchor="t">
            <a:normAutofit fontScale="92500" lnSpcReduction="20000"/>
          </a:bodyPr>
          <a:lstStyle/>
          <a:p>
            <a:r>
              <a:rPr lang="en-US">
                <a:latin typeface="Calibri"/>
                <a:cs typeface="Calibri"/>
              </a:rPr>
              <a:t>A single set of rules</a:t>
            </a:r>
          </a:p>
          <a:p>
            <a:pPr lvl="1"/>
            <a:r>
              <a:rPr lang="en-US" sz="2200">
                <a:latin typeface="Calibri"/>
                <a:cs typeface="Calibri"/>
              </a:rPr>
              <a:t>adapted for the whole research and innovation cycle</a:t>
            </a:r>
          </a:p>
          <a:p>
            <a:pPr lvl="1"/>
            <a:r>
              <a:rPr lang="en-US" sz="2200">
                <a:latin typeface="Calibri"/>
                <a:cs typeface="Calibri"/>
              </a:rPr>
              <a:t>coherent with all other EU </a:t>
            </a:r>
            <a:r>
              <a:rPr lang="en-US" sz="2200" err="1">
                <a:latin typeface="Calibri"/>
                <a:cs typeface="Calibri"/>
              </a:rPr>
              <a:t>Programmes</a:t>
            </a:r>
            <a:endParaRPr lang="en-US" sz="2200">
              <a:latin typeface="Calibri"/>
              <a:cs typeface="Calibri"/>
            </a:endParaRPr>
          </a:p>
          <a:p>
            <a:endParaRPr lang="en-US" sz="3500">
              <a:latin typeface="Calibri" panose="020F0502020204030204" pitchFamily="34" charset="0"/>
              <a:cs typeface="Calibri" pitchFamily="34" charset="0"/>
            </a:endParaRPr>
          </a:p>
          <a:p>
            <a:r>
              <a:rPr lang="en-US">
                <a:latin typeface="Calibri"/>
                <a:cs typeface="Calibri"/>
              </a:rPr>
              <a:t>Simple rules for grants </a:t>
            </a:r>
            <a:endParaRPr lang="en-US">
              <a:latin typeface="Calibri" panose="020F0502020204030204" pitchFamily="34" charset="0"/>
              <a:cs typeface="Calibri" pitchFamily="34" charset="0"/>
            </a:endParaRPr>
          </a:p>
          <a:p>
            <a:pPr marL="468630" lvl="1" indent="-180975"/>
            <a:r>
              <a:rPr lang="en-US" sz="2200">
                <a:latin typeface="Calibri"/>
                <a:cs typeface="Calibri"/>
              </a:rPr>
              <a:t>Budget</a:t>
            </a:r>
          </a:p>
          <a:p>
            <a:pPr marL="756920" lvl="2" indent="-180975"/>
            <a:r>
              <a:rPr lang="en-US" sz="1900">
                <a:latin typeface="Calibri"/>
                <a:cs typeface="Calibri"/>
              </a:rPr>
              <a:t>Cost categories A-&gt;D (in the example personnel cost + purchase cost)</a:t>
            </a:r>
          </a:p>
          <a:p>
            <a:pPr marL="756920" lvl="2" indent="-180975"/>
            <a:r>
              <a:rPr lang="en-US" sz="1900">
                <a:latin typeface="Calibri"/>
                <a:cs typeface="Calibri"/>
              </a:rPr>
              <a:t>Increased with 25% flat rate for indirect costs</a:t>
            </a:r>
          </a:p>
          <a:p>
            <a:pPr marL="468630" lvl="1" indent="-180975"/>
            <a:r>
              <a:rPr lang="en-US" sz="2200">
                <a:latin typeface="Calibri"/>
                <a:cs typeface="Calibri"/>
              </a:rPr>
              <a:t>Funding rates</a:t>
            </a:r>
          </a:p>
          <a:p>
            <a:pPr marL="756920" lvl="2" indent="-180975"/>
            <a:r>
              <a:rPr lang="en-US" sz="1900">
                <a:latin typeface="Calibri"/>
                <a:cs typeface="Calibri"/>
              </a:rPr>
              <a:t>RIA/CSA = 100% for all partners</a:t>
            </a:r>
          </a:p>
          <a:p>
            <a:pPr marL="756920" lvl="2" indent="-180975"/>
            <a:r>
              <a:rPr lang="en-US" sz="1900">
                <a:latin typeface="Calibri"/>
                <a:cs typeface="Calibri"/>
              </a:rPr>
              <a:t>IA = 70% (profit)/ 100% (non-profit)</a:t>
            </a:r>
          </a:p>
          <a:p>
            <a:endParaRPr lang="en-US">
              <a:latin typeface="Calibri" panose="020F0502020204030204" pitchFamily="34" charset="0"/>
              <a:cs typeface="Calibri" pitchFamily="34" charset="0"/>
            </a:endParaRPr>
          </a:p>
          <a:p>
            <a:r>
              <a:rPr lang="en-US">
                <a:latin typeface="Calibri"/>
                <a:cs typeface="Calibri"/>
              </a:rPr>
              <a:t>Few, well-targeted controls and audits</a:t>
            </a:r>
            <a:endParaRPr lang="nl-BE">
              <a:latin typeface="Calibri"/>
              <a:cs typeface="Calibri"/>
            </a:endParaRPr>
          </a:p>
          <a:p>
            <a:pPr lvl="1"/>
            <a:endParaRPr lang="nl-BE"/>
          </a:p>
          <a:p>
            <a:pPr lvl="1"/>
            <a:endParaRPr lang="nl-BE"/>
          </a:p>
          <a:p>
            <a:pPr lvl="1"/>
            <a:endParaRPr lang="nl-BE"/>
          </a:p>
        </p:txBody>
      </p:sp>
      <p:sp>
        <p:nvSpPr>
          <p:cNvPr id="4" name="Flowchart: Alternate Process 4"/>
          <p:cNvSpPr/>
          <p:nvPr/>
        </p:nvSpPr>
        <p:spPr>
          <a:xfrm>
            <a:off x="8177621" y="1344858"/>
            <a:ext cx="3147898" cy="4064169"/>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t"/>
          <a:lstStyle/>
          <a:p>
            <a:pPr algn="ctr"/>
            <a:r>
              <a:rPr lang="nl-BE" sz="1600" err="1">
                <a:solidFill>
                  <a:srgbClr val="232322"/>
                </a:solidFill>
                <a:latin typeface="Calibri"/>
                <a:cs typeface="Calibri"/>
              </a:rPr>
              <a:t>E</a:t>
            </a:r>
            <a:r>
              <a:rPr lang="nl-BE" err="1">
                <a:solidFill>
                  <a:srgbClr val="232322"/>
                </a:solidFill>
                <a:latin typeface="Calibri"/>
                <a:cs typeface="Calibri"/>
              </a:rPr>
              <a:t>xample</a:t>
            </a:r>
            <a:endParaRPr lang="nl-BE">
              <a:solidFill>
                <a:srgbClr val="232322"/>
              </a:solidFill>
              <a:latin typeface="Calibri"/>
              <a:cs typeface="Calibri"/>
            </a:endParaRPr>
          </a:p>
          <a:p>
            <a:r>
              <a:rPr lang="nl-BE" err="1">
                <a:solidFill>
                  <a:srgbClr val="232322"/>
                </a:solidFill>
                <a:latin typeface="Calibri"/>
                <a:cs typeface="Calibri"/>
              </a:rPr>
              <a:t>Personnel</a:t>
            </a:r>
            <a:r>
              <a:rPr lang="nl-BE">
                <a:solidFill>
                  <a:srgbClr val="232322"/>
                </a:solidFill>
                <a:latin typeface="Calibri"/>
                <a:cs typeface="Calibri"/>
              </a:rPr>
              <a:t> </a:t>
            </a:r>
            <a:r>
              <a:rPr lang="nl-BE" err="1">
                <a:solidFill>
                  <a:srgbClr val="232322"/>
                </a:solidFill>
                <a:latin typeface="Calibri"/>
                <a:cs typeface="Calibri"/>
              </a:rPr>
              <a:t>costs</a:t>
            </a:r>
            <a:endParaRPr lang="nl-BE">
              <a:solidFill>
                <a:srgbClr val="232322"/>
              </a:solidFill>
              <a:latin typeface="Calibri"/>
              <a:cs typeface="Calibri"/>
            </a:endParaRPr>
          </a:p>
          <a:p>
            <a:pPr marL="285750" indent="-285750">
              <a:buFontTx/>
              <a:buChar char="-"/>
            </a:pPr>
            <a:r>
              <a:rPr lang="nl-BE" sz="1600">
                <a:solidFill>
                  <a:srgbClr val="232322"/>
                </a:solidFill>
                <a:latin typeface="Calibri"/>
                <a:cs typeface="Calibri"/>
              </a:rPr>
              <a:t>2 PY = 150 </a:t>
            </a:r>
            <a:r>
              <a:rPr lang="nl-BE" sz="1600" err="1">
                <a:solidFill>
                  <a:srgbClr val="232322"/>
                </a:solidFill>
                <a:latin typeface="Calibri"/>
                <a:cs typeface="Calibri"/>
              </a:rPr>
              <a:t>kEUR</a:t>
            </a:r>
            <a:endParaRPr lang="nl-BE" sz="1600">
              <a:solidFill>
                <a:srgbClr val="232322"/>
              </a:solidFill>
              <a:latin typeface="Calibri"/>
              <a:cs typeface="Calibri"/>
            </a:endParaRPr>
          </a:p>
          <a:p>
            <a:r>
              <a:rPr lang="nl-BE" err="1">
                <a:solidFill>
                  <a:srgbClr val="232322"/>
                </a:solidFill>
                <a:latin typeface="Calibri"/>
                <a:cs typeface="Calibri"/>
              </a:rPr>
              <a:t>Purchase</a:t>
            </a:r>
            <a:r>
              <a:rPr lang="nl-BE">
                <a:solidFill>
                  <a:srgbClr val="232322"/>
                </a:solidFill>
                <a:latin typeface="Calibri"/>
                <a:cs typeface="Calibri"/>
              </a:rPr>
              <a:t> </a:t>
            </a:r>
            <a:r>
              <a:rPr lang="nl-BE" err="1">
                <a:solidFill>
                  <a:srgbClr val="232322"/>
                </a:solidFill>
                <a:latin typeface="Calibri"/>
                <a:cs typeface="Calibri"/>
              </a:rPr>
              <a:t>costs</a:t>
            </a:r>
            <a:r>
              <a:rPr lang="nl-BE">
                <a:solidFill>
                  <a:srgbClr val="232322"/>
                </a:solidFill>
                <a:latin typeface="Calibri"/>
                <a:cs typeface="Calibri"/>
              </a:rPr>
              <a:t> </a:t>
            </a:r>
          </a:p>
          <a:p>
            <a:r>
              <a:rPr lang="nl-BE" sz="1600">
                <a:solidFill>
                  <a:srgbClr val="232322"/>
                </a:solidFill>
                <a:latin typeface="Calibri"/>
                <a:cs typeface="Calibri"/>
              </a:rPr>
              <a:t>-     Travel: 12 </a:t>
            </a:r>
            <a:r>
              <a:rPr lang="nl-BE" sz="1600" err="1">
                <a:solidFill>
                  <a:srgbClr val="232322"/>
                </a:solidFill>
                <a:latin typeface="Calibri"/>
                <a:cs typeface="Calibri"/>
              </a:rPr>
              <a:t>kEUR</a:t>
            </a:r>
            <a:endParaRPr lang="nl-BE" sz="1600">
              <a:solidFill>
                <a:srgbClr val="232322"/>
              </a:solidFill>
              <a:latin typeface="Calibri"/>
              <a:cs typeface="Calibri"/>
            </a:endParaRPr>
          </a:p>
          <a:p>
            <a:pPr marL="285750" indent="-285750">
              <a:buFontTx/>
              <a:buChar char="-"/>
            </a:pPr>
            <a:r>
              <a:rPr lang="nl-BE" sz="1600" err="1">
                <a:solidFill>
                  <a:srgbClr val="232322"/>
                </a:solidFill>
                <a:latin typeface="Calibri"/>
                <a:cs typeface="Calibri"/>
              </a:rPr>
              <a:t>Consumables</a:t>
            </a:r>
            <a:r>
              <a:rPr lang="nl-BE" sz="1600">
                <a:solidFill>
                  <a:srgbClr val="232322"/>
                </a:solidFill>
                <a:latin typeface="Calibri"/>
                <a:cs typeface="Calibri"/>
              </a:rPr>
              <a:t>: 8 </a:t>
            </a:r>
            <a:r>
              <a:rPr lang="nl-BE" sz="1600" err="1">
                <a:solidFill>
                  <a:srgbClr val="232322"/>
                </a:solidFill>
                <a:latin typeface="Calibri"/>
                <a:cs typeface="Calibri"/>
              </a:rPr>
              <a:t>kEUR</a:t>
            </a:r>
            <a:endParaRPr lang="nl-BE" sz="1600">
              <a:solidFill>
                <a:srgbClr val="232322"/>
              </a:solidFill>
              <a:latin typeface="Calibri"/>
              <a:cs typeface="Calibri"/>
            </a:endParaRPr>
          </a:p>
          <a:p>
            <a:pPr marL="285750" indent="-285750">
              <a:buFontTx/>
              <a:buChar char="-"/>
            </a:pPr>
            <a:r>
              <a:rPr lang="nl-BE" sz="1600" err="1">
                <a:solidFill>
                  <a:srgbClr val="232322"/>
                </a:solidFill>
                <a:latin typeface="Calibri"/>
                <a:cs typeface="Calibri"/>
              </a:rPr>
              <a:t>Other</a:t>
            </a:r>
            <a:r>
              <a:rPr lang="nl-BE" sz="1600">
                <a:solidFill>
                  <a:srgbClr val="232322"/>
                </a:solidFill>
                <a:latin typeface="Calibri"/>
                <a:cs typeface="Calibri"/>
              </a:rPr>
              <a:t>: 10 </a:t>
            </a:r>
            <a:r>
              <a:rPr lang="nl-BE" sz="1600" err="1">
                <a:solidFill>
                  <a:srgbClr val="232322"/>
                </a:solidFill>
                <a:latin typeface="Calibri"/>
                <a:cs typeface="Calibri"/>
              </a:rPr>
              <a:t>kEUR</a:t>
            </a:r>
            <a:r>
              <a:rPr lang="nl-BE" sz="1600">
                <a:solidFill>
                  <a:srgbClr val="232322"/>
                </a:solidFill>
                <a:latin typeface="Calibri"/>
                <a:cs typeface="Calibri"/>
              </a:rPr>
              <a:t> </a:t>
            </a:r>
            <a:endParaRPr lang="nl-BE" sz="1600">
              <a:solidFill>
                <a:srgbClr val="232322"/>
              </a:solidFill>
              <a:latin typeface="Calibri" panose="020F0502020204030204" pitchFamily="34" charset="0"/>
              <a:cs typeface="Calibri"/>
            </a:endParaRPr>
          </a:p>
          <a:p>
            <a:r>
              <a:rPr lang="nl-BE">
                <a:solidFill>
                  <a:srgbClr val="232322"/>
                </a:solidFill>
                <a:latin typeface="Calibri"/>
                <a:cs typeface="Calibri"/>
              </a:rPr>
              <a:t>Indirect </a:t>
            </a:r>
            <a:r>
              <a:rPr lang="nl-BE" err="1">
                <a:solidFill>
                  <a:srgbClr val="232322"/>
                </a:solidFill>
                <a:latin typeface="Calibri"/>
                <a:cs typeface="Calibri"/>
              </a:rPr>
              <a:t>costs</a:t>
            </a:r>
            <a:endParaRPr lang="nl-BE">
              <a:solidFill>
                <a:srgbClr val="232322"/>
              </a:solidFill>
              <a:latin typeface="Calibri"/>
              <a:cs typeface="Calibri"/>
            </a:endParaRPr>
          </a:p>
          <a:p>
            <a:pPr marL="285750" indent="-285750">
              <a:buFontTx/>
              <a:buChar char="-"/>
            </a:pPr>
            <a:r>
              <a:rPr lang="nl-BE" sz="1600">
                <a:solidFill>
                  <a:srgbClr val="232322"/>
                </a:solidFill>
                <a:latin typeface="Calibri"/>
                <a:cs typeface="Calibri"/>
              </a:rPr>
              <a:t>25% flat fee: 45 </a:t>
            </a:r>
            <a:r>
              <a:rPr lang="nl-BE" sz="1600" err="1">
                <a:solidFill>
                  <a:srgbClr val="232322"/>
                </a:solidFill>
                <a:latin typeface="Calibri"/>
                <a:cs typeface="Calibri"/>
              </a:rPr>
              <a:t>kEUR</a:t>
            </a:r>
            <a:endParaRPr lang="nl-BE" sz="1600">
              <a:solidFill>
                <a:srgbClr val="232322"/>
              </a:solidFill>
              <a:latin typeface="Calibri"/>
              <a:cs typeface="Calibri"/>
            </a:endParaRPr>
          </a:p>
          <a:p>
            <a:r>
              <a:rPr lang="nl-BE" sz="1600">
                <a:solidFill>
                  <a:srgbClr val="232322"/>
                </a:solidFill>
                <a:latin typeface="Calibri"/>
                <a:cs typeface="Calibri"/>
              </a:rPr>
              <a:t>BUDGET: 225 </a:t>
            </a:r>
            <a:r>
              <a:rPr lang="nl-BE" sz="1600" err="1">
                <a:solidFill>
                  <a:srgbClr val="232322"/>
                </a:solidFill>
                <a:latin typeface="Calibri"/>
                <a:cs typeface="Calibri"/>
              </a:rPr>
              <a:t>kEUR</a:t>
            </a:r>
            <a:endParaRPr lang="nl-BE" sz="1600">
              <a:solidFill>
                <a:srgbClr val="232322"/>
              </a:solidFill>
              <a:latin typeface="Calibri"/>
              <a:cs typeface="Calibri"/>
            </a:endParaRPr>
          </a:p>
          <a:p>
            <a:endParaRPr lang="nl-BE">
              <a:solidFill>
                <a:srgbClr val="232322"/>
              </a:solidFill>
              <a:latin typeface="Calibri" panose="020F0502020204030204" pitchFamily="34" charset="0"/>
              <a:cs typeface="Calibri"/>
            </a:endParaRPr>
          </a:p>
          <a:p>
            <a:r>
              <a:rPr lang="nl-BE" b="1">
                <a:solidFill>
                  <a:srgbClr val="232322"/>
                </a:solidFill>
                <a:latin typeface="Calibri"/>
                <a:cs typeface="Calibri"/>
              </a:rPr>
              <a:t>FUNDING</a:t>
            </a:r>
            <a:r>
              <a:rPr lang="nl-BE">
                <a:solidFill>
                  <a:srgbClr val="232322"/>
                </a:solidFill>
                <a:latin typeface="Calibri"/>
                <a:cs typeface="Calibri"/>
              </a:rPr>
              <a:t>: </a:t>
            </a:r>
            <a:endParaRPr lang="nl-BE">
              <a:solidFill>
                <a:srgbClr val="232322"/>
              </a:solidFill>
              <a:latin typeface="Calibri" panose="020F0502020204030204" pitchFamily="34" charset="0"/>
              <a:cs typeface="Calibri"/>
            </a:endParaRPr>
          </a:p>
          <a:p>
            <a:pPr marL="285750" indent="-285750">
              <a:buFontTx/>
              <a:buChar char="-"/>
            </a:pPr>
            <a:r>
              <a:rPr lang="nl-BE" sz="1600">
                <a:solidFill>
                  <a:srgbClr val="232322"/>
                </a:solidFill>
                <a:latin typeface="Calibri"/>
                <a:cs typeface="Calibri"/>
              </a:rPr>
              <a:t>RIA/CSA: 225 </a:t>
            </a:r>
            <a:r>
              <a:rPr lang="nl-BE" sz="1600" err="1">
                <a:solidFill>
                  <a:srgbClr val="232322"/>
                </a:solidFill>
                <a:latin typeface="Calibri"/>
                <a:cs typeface="Calibri"/>
              </a:rPr>
              <a:t>kEUR</a:t>
            </a:r>
            <a:endParaRPr lang="nl-BE" sz="1600">
              <a:solidFill>
                <a:srgbClr val="232322"/>
              </a:solidFill>
              <a:latin typeface="Calibri"/>
              <a:cs typeface="Calibri"/>
            </a:endParaRPr>
          </a:p>
          <a:p>
            <a:pPr marL="285750" indent="-285750">
              <a:buFontTx/>
              <a:buChar char="-"/>
            </a:pPr>
            <a:r>
              <a:rPr lang="nl-BE" sz="1600">
                <a:solidFill>
                  <a:srgbClr val="232322"/>
                </a:solidFill>
                <a:latin typeface="Calibri"/>
                <a:cs typeface="Calibri"/>
              </a:rPr>
              <a:t>IA:  157,5 </a:t>
            </a:r>
            <a:r>
              <a:rPr lang="nl-BE" sz="1600" err="1">
                <a:solidFill>
                  <a:srgbClr val="232322"/>
                </a:solidFill>
                <a:latin typeface="Calibri"/>
                <a:cs typeface="Calibri"/>
              </a:rPr>
              <a:t>kEUR</a:t>
            </a:r>
            <a:endParaRPr lang="nl-BE" sz="1600">
              <a:solidFill>
                <a:srgbClr val="232322"/>
              </a:solidFill>
              <a:latin typeface="Calibri"/>
              <a:cs typeface="Calibri"/>
            </a:endParaRPr>
          </a:p>
          <a:p>
            <a:endParaRPr lang="nl-BE" sz="1600">
              <a:solidFill>
                <a:srgbClr val="232322"/>
              </a:solidFill>
              <a:latin typeface="FlandersArtSans-Regular" panose="00000500000000000000" charset="0"/>
            </a:endParaRPr>
          </a:p>
        </p:txBody>
      </p:sp>
      <p:sp>
        <p:nvSpPr>
          <p:cNvPr id="6"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Horizon Europe</a:t>
            </a:r>
            <a:r>
              <a:rPr lang="en-GB" sz="3200" b="1"/>
              <a:t> </a:t>
            </a:r>
            <a:r>
              <a:rPr lang="en-GB" sz="3200"/>
              <a:t>– </a:t>
            </a:r>
            <a:r>
              <a:rPr lang="nl-BE" sz="3200" b="1"/>
              <a:t>Simple rationale </a:t>
            </a:r>
            <a:r>
              <a:rPr lang="nl-BE" sz="3200" b="1" err="1"/>
              <a:t>for</a:t>
            </a:r>
            <a:r>
              <a:rPr lang="nl-BE" sz="3200" b="1"/>
              <a:t> funding</a:t>
            </a:r>
            <a:endParaRPr lang="en-GB" sz="3200" b="1"/>
          </a:p>
        </p:txBody>
      </p:sp>
    </p:spTree>
    <p:extLst>
      <p:ext uri="{BB962C8B-B14F-4D97-AF65-F5344CB8AC3E}">
        <p14:creationId xmlns:p14="http://schemas.microsoft.com/office/powerpoint/2010/main" val="1346527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AF6E9-C8C3-49C7-9807-CC07D324A385}"/>
              </a:ext>
            </a:extLst>
          </p:cNvPr>
          <p:cNvSpPr>
            <a:spLocks noGrp="1"/>
          </p:cNvSpPr>
          <p:nvPr>
            <p:ph type="ctrTitle"/>
          </p:nvPr>
        </p:nvSpPr>
        <p:spPr/>
        <p:txBody>
          <a:bodyPr/>
          <a:lstStyle/>
          <a:p>
            <a:r>
              <a:rPr lang="nl-BE"/>
              <a:t>European Partnerships</a:t>
            </a:r>
          </a:p>
        </p:txBody>
      </p:sp>
      <p:sp>
        <p:nvSpPr>
          <p:cNvPr id="3" name="Subtitle 2">
            <a:extLst>
              <a:ext uri="{FF2B5EF4-FFF2-40B4-BE49-F238E27FC236}">
                <a16:creationId xmlns:a16="http://schemas.microsoft.com/office/drawing/2014/main" id="{7E1A6FDE-C439-428C-9A56-37C4B98A6220}"/>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1164998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671706-54A2-4F41-B1A5-C074E4DD3338}"/>
              </a:ext>
            </a:extLst>
          </p:cNvPr>
          <p:cNvPicPr>
            <a:picLocks noChangeAspect="1"/>
          </p:cNvPicPr>
          <p:nvPr/>
        </p:nvPicPr>
        <p:blipFill>
          <a:blip r:embed="rId3"/>
          <a:stretch>
            <a:fillRect/>
          </a:stretch>
        </p:blipFill>
        <p:spPr>
          <a:xfrm>
            <a:off x="-51353" y="-11875"/>
            <a:ext cx="12243353" cy="6869875"/>
          </a:xfrm>
          <a:prstGeom prst="rect">
            <a:avLst/>
          </a:prstGeom>
        </p:spPr>
      </p:pic>
    </p:spTree>
    <p:extLst>
      <p:ext uri="{BB962C8B-B14F-4D97-AF65-F5344CB8AC3E}">
        <p14:creationId xmlns:p14="http://schemas.microsoft.com/office/powerpoint/2010/main" val="2638375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B33971-70BE-43A8-853C-ECDD2226B421}"/>
              </a:ext>
            </a:extLst>
          </p:cNvPr>
          <p:cNvPicPr>
            <a:picLocks noChangeAspect="1"/>
          </p:cNvPicPr>
          <p:nvPr/>
        </p:nvPicPr>
        <p:blipFill>
          <a:blip r:embed="rId3"/>
          <a:stretch>
            <a:fillRect/>
          </a:stretch>
        </p:blipFill>
        <p:spPr>
          <a:xfrm>
            <a:off x="0" y="0"/>
            <a:ext cx="12187388" cy="6858000"/>
          </a:xfrm>
          <a:prstGeom prst="rect">
            <a:avLst/>
          </a:prstGeom>
        </p:spPr>
      </p:pic>
    </p:spTree>
    <p:extLst>
      <p:ext uri="{BB962C8B-B14F-4D97-AF65-F5344CB8AC3E}">
        <p14:creationId xmlns:p14="http://schemas.microsoft.com/office/powerpoint/2010/main" val="2272049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D077-4294-4083-B2E0-240F1BDB10DC}"/>
              </a:ext>
            </a:extLst>
          </p:cNvPr>
          <p:cNvSpPr>
            <a:spLocks noGrp="1"/>
          </p:cNvSpPr>
          <p:nvPr>
            <p:ph type="ctrTitle"/>
          </p:nvPr>
        </p:nvSpPr>
        <p:spPr/>
        <p:txBody>
          <a:bodyPr/>
          <a:lstStyle/>
          <a:p>
            <a:r>
              <a:rPr lang="nl-BE"/>
              <a:t>Missions</a:t>
            </a:r>
          </a:p>
        </p:txBody>
      </p:sp>
      <p:sp>
        <p:nvSpPr>
          <p:cNvPr id="3" name="Subtitle 2">
            <a:extLst>
              <a:ext uri="{FF2B5EF4-FFF2-40B4-BE49-F238E27FC236}">
                <a16:creationId xmlns:a16="http://schemas.microsoft.com/office/drawing/2014/main" id="{0E6AFA9C-0E8B-408F-81D6-5F4060824DF9}"/>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2026942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34A477-88AA-45AE-AC43-39712196B8B8}"/>
              </a:ext>
            </a:extLst>
          </p:cNvPr>
          <p:cNvGrpSpPr/>
          <p:nvPr/>
        </p:nvGrpSpPr>
        <p:grpSpPr>
          <a:xfrm>
            <a:off x="449998" y="117937"/>
            <a:ext cx="10134985" cy="5958050"/>
            <a:chOff x="449998" y="117937"/>
            <a:chExt cx="10134985" cy="5958050"/>
          </a:xfrm>
        </p:grpSpPr>
        <p:grpSp>
          <p:nvGrpSpPr>
            <p:cNvPr id="6" name="Group 5">
              <a:extLst>
                <a:ext uri="{FF2B5EF4-FFF2-40B4-BE49-F238E27FC236}">
                  <a16:creationId xmlns:a16="http://schemas.microsoft.com/office/drawing/2014/main" id="{F2B8DE02-D5B8-45B9-A0E6-2BD7E7861F14}"/>
                </a:ext>
              </a:extLst>
            </p:cNvPr>
            <p:cNvGrpSpPr/>
            <p:nvPr/>
          </p:nvGrpSpPr>
          <p:grpSpPr>
            <a:xfrm>
              <a:off x="449998" y="117937"/>
              <a:ext cx="10134985" cy="5837278"/>
              <a:chOff x="669073" y="251287"/>
              <a:chExt cx="10134985" cy="5837278"/>
            </a:xfrm>
          </p:grpSpPr>
          <p:grpSp>
            <p:nvGrpSpPr>
              <p:cNvPr id="4" name="Group 3">
                <a:extLst>
                  <a:ext uri="{FF2B5EF4-FFF2-40B4-BE49-F238E27FC236}">
                    <a16:creationId xmlns:a16="http://schemas.microsoft.com/office/drawing/2014/main" id="{6D187980-3BDB-4A6A-83D0-09CEC3B101C9}"/>
                  </a:ext>
                </a:extLst>
              </p:cNvPr>
              <p:cNvGrpSpPr/>
              <p:nvPr/>
            </p:nvGrpSpPr>
            <p:grpSpPr>
              <a:xfrm>
                <a:off x="669073" y="284032"/>
                <a:ext cx="9933053" cy="5804533"/>
                <a:chOff x="669073" y="284032"/>
                <a:chExt cx="9933053" cy="5804533"/>
              </a:xfrm>
            </p:grpSpPr>
            <p:pic>
              <p:nvPicPr>
                <p:cNvPr id="2" name="Afbeelding 2">
                  <a:extLst>
                    <a:ext uri="{FF2B5EF4-FFF2-40B4-BE49-F238E27FC236}">
                      <a16:creationId xmlns:a16="http://schemas.microsoft.com/office/drawing/2014/main" id="{8D3AF460-1AFB-4AFC-A6E2-1277A696B2AA}"/>
                    </a:ext>
                  </a:extLst>
                </p:cNvPr>
                <p:cNvPicPr>
                  <a:picLocks noChangeAspect="1"/>
                </p:cNvPicPr>
                <p:nvPr/>
              </p:nvPicPr>
              <p:blipFill>
                <a:blip r:embed="rId2"/>
                <a:stretch>
                  <a:fillRect/>
                </a:stretch>
              </p:blipFill>
              <p:spPr>
                <a:xfrm>
                  <a:off x="871005" y="284032"/>
                  <a:ext cx="9731121" cy="5571067"/>
                </a:xfrm>
                <a:prstGeom prst="rect">
                  <a:avLst/>
                </a:prstGeom>
              </p:spPr>
            </p:pic>
            <p:sp>
              <p:nvSpPr>
                <p:cNvPr id="3" name="Rectangle 2">
                  <a:extLst>
                    <a:ext uri="{FF2B5EF4-FFF2-40B4-BE49-F238E27FC236}">
                      <a16:creationId xmlns:a16="http://schemas.microsoft.com/office/drawing/2014/main" id="{8E948FB1-DB3C-4C38-9321-7343B211792D}"/>
                    </a:ext>
                  </a:extLst>
                </p:cNvPr>
                <p:cNvSpPr/>
                <p:nvPr/>
              </p:nvSpPr>
              <p:spPr>
                <a:xfrm>
                  <a:off x="669073" y="5558394"/>
                  <a:ext cx="1750742" cy="530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5" name="Rectangle 4">
                <a:extLst>
                  <a:ext uri="{FF2B5EF4-FFF2-40B4-BE49-F238E27FC236}">
                    <a16:creationId xmlns:a16="http://schemas.microsoft.com/office/drawing/2014/main" id="{36089937-BC33-4BC6-896D-2D468620A219}"/>
                  </a:ext>
                </a:extLst>
              </p:cNvPr>
              <p:cNvSpPr/>
              <p:nvPr/>
            </p:nvSpPr>
            <p:spPr>
              <a:xfrm>
                <a:off x="9053316" y="251287"/>
                <a:ext cx="1750742" cy="751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pic>
          <p:nvPicPr>
            <p:cNvPr id="7" name="Picture 6">
              <a:extLst>
                <a:ext uri="{FF2B5EF4-FFF2-40B4-BE49-F238E27FC236}">
                  <a16:creationId xmlns:a16="http://schemas.microsoft.com/office/drawing/2014/main" id="{EAB221E9-3A6E-43F5-92AB-2B8AF9C5850C}"/>
                </a:ext>
              </a:extLst>
            </p:cNvPr>
            <p:cNvPicPr>
              <a:picLocks noChangeAspect="1"/>
            </p:cNvPicPr>
            <p:nvPr/>
          </p:nvPicPr>
          <p:blipFill>
            <a:blip r:embed="rId3"/>
            <a:stretch>
              <a:fillRect/>
            </a:stretch>
          </p:blipFill>
          <p:spPr>
            <a:xfrm>
              <a:off x="1140032" y="3272884"/>
              <a:ext cx="7808644" cy="2803103"/>
            </a:xfrm>
            <a:prstGeom prst="rect">
              <a:avLst/>
            </a:prstGeom>
          </p:spPr>
        </p:pic>
      </p:grpSp>
    </p:spTree>
    <p:extLst>
      <p:ext uri="{BB962C8B-B14F-4D97-AF65-F5344CB8AC3E}">
        <p14:creationId xmlns:p14="http://schemas.microsoft.com/office/powerpoint/2010/main" val="89749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6BBC01-0123-4B3E-9625-544954C6DFB6}"/>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4073743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82DA2B-92EA-40CF-AC01-BADF210331F4}"/>
              </a:ext>
            </a:extLst>
          </p:cNvPr>
          <p:cNvPicPr>
            <a:picLocks noChangeAspect="1"/>
          </p:cNvPicPr>
          <p:nvPr/>
        </p:nvPicPr>
        <p:blipFill>
          <a:blip r:embed="rId2"/>
          <a:stretch>
            <a:fillRect/>
          </a:stretch>
        </p:blipFill>
        <p:spPr>
          <a:xfrm>
            <a:off x="680224" y="589626"/>
            <a:ext cx="11511776" cy="6268374"/>
          </a:xfrm>
          <a:prstGeom prst="rect">
            <a:avLst/>
          </a:prstGeom>
        </p:spPr>
      </p:pic>
      <p:sp>
        <p:nvSpPr>
          <p:cNvPr id="3" name="Title 1">
            <a:extLst>
              <a:ext uri="{FF2B5EF4-FFF2-40B4-BE49-F238E27FC236}">
                <a16:creationId xmlns:a16="http://schemas.microsoft.com/office/drawing/2014/main" id="{09EB5031-5029-4460-8786-0ACFA40E2AD3}"/>
              </a:ext>
            </a:extLst>
          </p:cNvPr>
          <p:cNvSpPr txBox="1">
            <a:spLocks/>
          </p:cNvSpPr>
          <p:nvPr/>
        </p:nvSpPr>
        <p:spPr>
          <a:xfrm>
            <a:off x="331958" y="171467"/>
            <a:ext cx="11655603" cy="468677"/>
          </a:xfrm>
          <a:prstGeom prst="rect">
            <a:avLst/>
          </a:prstGeom>
        </p:spPr>
        <p:txBody>
          <a:bodyPr lIns="91440" tIns="45720" rIns="91440" bIns="45720" anchor="t">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err="1"/>
              <a:t>Funding</a:t>
            </a:r>
            <a:r>
              <a:rPr lang="nl-BE" sz="3200" b="1"/>
              <a:t> &amp; Tender portal: </a:t>
            </a:r>
            <a:r>
              <a:rPr lang="nl-BE" sz="3200" b="1">
                <a:hlinkClick r:id="rId3"/>
              </a:rPr>
              <a:t>https://ec.europa.eu/info/funding-tenders/opportunities/portal/screen/home </a:t>
            </a:r>
            <a:endParaRPr lang="en-GB" sz="3200" b="1"/>
          </a:p>
        </p:txBody>
      </p:sp>
    </p:spTree>
    <p:extLst>
      <p:ext uri="{BB962C8B-B14F-4D97-AF65-F5344CB8AC3E}">
        <p14:creationId xmlns:p14="http://schemas.microsoft.com/office/powerpoint/2010/main" val="3726829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63713-7618-4EAA-9762-B2D2C5DC001E}"/>
              </a:ext>
            </a:extLst>
          </p:cNvPr>
          <p:cNvSpPr>
            <a:spLocks noGrp="1"/>
          </p:cNvSpPr>
          <p:nvPr>
            <p:ph type="title"/>
          </p:nvPr>
        </p:nvSpPr>
        <p:spPr>
          <a:xfrm>
            <a:off x="457200" y="0"/>
            <a:ext cx="10515600" cy="749300"/>
          </a:xfrm>
        </p:spPr>
        <p:txBody>
          <a:bodyPr>
            <a:normAutofit/>
          </a:bodyPr>
          <a:lstStyle/>
          <a:p>
            <a:r>
              <a:rPr lang="nl-NL" sz="3200" b="1">
                <a:cs typeface="Calibri Light"/>
              </a:rPr>
              <a:t>More </a:t>
            </a:r>
            <a:r>
              <a:rPr lang="nl-NL" sz="3200" b="1" err="1">
                <a:cs typeface="Calibri Light"/>
              </a:rPr>
              <a:t>detailed</a:t>
            </a:r>
            <a:r>
              <a:rPr lang="nl-NL" sz="3200" b="1">
                <a:cs typeface="Calibri Light"/>
              </a:rPr>
              <a:t> information</a:t>
            </a:r>
            <a:endParaRPr lang="nl-NL" sz="3200" b="1"/>
          </a:p>
        </p:txBody>
      </p:sp>
      <p:sp>
        <p:nvSpPr>
          <p:cNvPr id="3" name="Tijdelijke aanduiding voor inhoud 2">
            <a:extLst>
              <a:ext uri="{FF2B5EF4-FFF2-40B4-BE49-F238E27FC236}">
                <a16:creationId xmlns:a16="http://schemas.microsoft.com/office/drawing/2014/main" id="{E1D5D532-9C0D-46E3-A36A-0EAEE9C5BCA6}"/>
              </a:ext>
            </a:extLst>
          </p:cNvPr>
          <p:cNvSpPr>
            <a:spLocks noGrp="1"/>
          </p:cNvSpPr>
          <p:nvPr>
            <p:ph idx="1"/>
          </p:nvPr>
        </p:nvSpPr>
        <p:spPr>
          <a:xfrm>
            <a:off x="457199" y="1168400"/>
            <a:ext cx="11153775" cy="4886552"/>
          </a:xfrm>
        </p:spPr>
        <p:txBody>
          <a:bodyPr vert="horz" lIns="91440" tIns="45720" rIns="91440" bIns="45720" rtlCol="0" anchor="t">
            <a:normAutofit/>
          </a:bodyPr>
          <a:lstStyle/>
          <a:p>
            <a:r>
              <a:rPr lang="nl-NL" dirty="0">
                <a:cs typeface="Calibri"/>
              </a:rPr>
              <a:t>Webinar of </a:t>
            </a:r>
            <a:r>
              <a:rPr lang="nl-NL" dirty="0" err="1">
                <a:cs typeface="Calibri"/>
              </a:rPr>
              <a:t>the</a:t>
            </a:r>
            <a:r>
              <a:rPr lang="nl-NL" dirty="0">
                <a:cs typeface="Calibri"/>
              </a:rPr>
              <a:t> European </a:t>
            </a:r>
            <a:r>
              <a:rPr lang="nl-NL" dirty="0" err="1">
                <a:cs typeface="Calibri"/>
              </a:rPr>
              <a:t>Commission</a:t>
            </a:r>
            <a:r>
              <a:rPr lang="nl-NL" dirty="0">
                <a:cs typeface="Calibri"/>
              </a:rPr>
              <a:t> – "How </a:t>
            </a:r>
            <a:r>
              <a:rPr lang="nl-NL" dirty="0" err="1">
                <a:cs typeface="Calibri"/>
              </a:rPr>
              <a:t>to</a:t>
            </a:r>
            <a:r>
              <a:rPr lang="nl-NL" dirty="0">
                <a:cs typeface="Calibri"/>
              </a:rPr>
              <a:t> </a:t>
            </a:r>
            <a:r>
              <a:rPr lang="nl-NL" dirty="0" err="1">
                <a:cs typeface="Calibri"/>
              </a:rPr>
              <a:t>prepare</a:t>
            </a:r>
            <a:r>
              <a:rPr lang="nl-NL" dirty="0">
                <a:cs typeface="Calibri"/>
              </a:rPr>
              <a:t> a </a:t>
            </a:r>
            <a:r>
              <a:rPr lang="nl-NL" dirty="0" err="1">
                <a:cs typeface="Calibri"/>
              </a:rPr>
              <a:t>succesful</a:t>
            </a:r>
            <a:r>
              <a:rPr lang="nl-NL" dirty="0">
                <a:cs typeface="Calibri"/>
              </a:rPr>
              <a:t> </a:t>
            </a:r>
            <a:r>
              <a:rPr lang="nl-NL" dirty="0" err="1">
                <a:cs typeface="Calibri"/>
              </a:rPr>
              <a:t>proposal</a:t>
            </a:r>
            <a:r>
              <a:rPr lang="nl-NL" dirty="0">
                <a:cs typeface="Calibri"/>
              </a:rPr>
              <a:t> in Horizon Europe" (24 </a:t>
            </a:r>
            <a:r>
              <a:rPr lang="nl-NL" dirty="0" err="1">
                <a:cs typeface="Calibri"/>
              </a:rPr>
              <a:t>March</a:t>
            </a:r>
            <a:r>
              <a:rPr lang="nl-NL" dirty="0">
                <a:cs typeface="Calibri"/>
              </a:rPr>
              <a:t> 2021): </a:t>
            </a:r>
            <a:r>
              <a:rPr lang="nl-NL" dirty="0" err="1">
                <a:cs typeface="Calibri"/>
              </a:rPr>
              <a:t>presentations</a:t>
            </a:r>
            <a:r>
              <a:rPr lang="nl-NL" dirty="0">
                <a:cs typeface="Calibri"/>
              </a:rPr>
              <a:t> </a:t>
            </a:r>
            <a:r>
              <a:rPr lang="nl-NL" dirty="0" err="1">
                <a:cs typeface="Calibri"/>
              </a:rPr>
              <a:t>and</a:t>
            </a:r>
            <a:r>
              <a:rPr lang="nl-NL" dirty="0">
                <a:cs typeface="Calibri"/>
              </a:rPr>
              <a:t> video </a:t>
            </a:r>
            <a:r>
              <a:rPr lang="nl-NL" dirty="0" err="1">
                <a:cs typeface="Calibri"/>
              </a:rPr>
              <a:t>available</a:t>
            </a:r>
            <a:r>
              <a:rPr lang="nl-NL" dirty="0">
                <a:cs typeface="Calibri"/>
              </a:rPr>
              <a:t> </a:t>
            </a:r>
            <a:r>
              <a:rPr lang="nl-NL" dirty="0">
                <a:cs typeface="Calibri"/>
                <a:hlinkClick r:id="rId2"/>
              </a:rPr>
              <a:t>on-line</a:t>
            </a:r>
            <a:r>
              <a:rPr lang="nl-NL" dirty="0">
                <a:cs typeface="Calibri"/>
              </a:rPr>
              <a:t> </a:t>
            </a:r>
            <a:endParaRPr lang="nl-NL" dirty="0">
              <a:ea typeface="+mn-lt"/>
              <a:cs typeface="+mn-lt"/>
            </a:endParaRPr>
          </a:p>
          <a:p>
            <a:r>
              <a:rPr lang="nl-NL" dirty="0" err="1">
                <a:cs typeface="Calibri"/>
              </a:rPr>
              <a:t>Upcoming</a:t>
            </a:r>
            <a:r>
              <a:rPr lang="nl-NL" dirty="0">
                <a:cs typeface="Calibri"/>
              </a:rPr>
              <a:t> </a:t>
            </a:r>
            <a:r>
              <a:rPr lang="nl-NL" dirty="0" err="1">
                <a:cs typeface="Calibri"/>
              </a:rPr>
              <a:t>webinars</a:t>
            </a:r>
            <a:r>
              <a:rPr lang="nl-NL" dirty="0">
                <a:cs typeface="Calibri"/>
              </a:rPr>
              <a:t> </a:t>
            </a:r>
            <a:r>
              <a:rPr lang="nl-NL" dirty="0" err="1">
                <a:cs typeface="Calibri"/>
              </a:rPr>
              <a:t>by</a:t>
            </a:r>
            <a:r>
              <a:rPr lang="nl-NL" dirty="0">
                <a:cs typeface="Calibri"/>
              </a:rPr>
              <a:t> </a:t>
            </a:r>
            <a:r>
              <a:rPr lang="nl-NL" dirty="0" err="1">
                <a:cs typeface="Calibri"/>
              </a:rPr>
              <a:t>the</a:t>
            </a:r>
            <a:r>
              <a:rPr lang="nl-NL" dirty="0">
                <a:cs typeface="Calibri"/>
              </a:rPr>
              <a:t> </a:t>
            </a:r>
            <a:r>
              <a:rPr lang="nl-NL" dirty="0" err="1">
                <a:cs typeface="Calibri"/>
              </a:rPr>
              <a:t>Commission</a:t>
            </a:r>
            <a:endParaRPr lang="nl-NL" dirty="0">
              <a:cs typeface="Calibri"/>
            </a:endParaRPr>
          </a:p>
          <a:p>
            <a:pPr lvl="1"/>
            <a:r>
              <a:rPr lang="nl-NL" dirty="0" err="1">
                <a:cs typeface="Calibri"/>
              </a:rPr>
              <a:t>Submission</a:t>
            </a:r>
            <a:r>
              <a:rPr lang="nl-NL" dirty="0">
                <a:cs typeface="Calibri"/>
              </a:rPr>
              <a:t>, </a:t>
            </a:r>
            <a:r>
              <a:rPr lang="nl-NL" dirty="0" err="1">
                <a:cs typeface="Calibri"/>
              </a:rPr>
              <a:t>evaluation</a:t>
            </a:r>
            <a:r>
              <a:rPr lang="nl-NL" dirty="0">
                <a:cs typeface="Calibri"/>
              </a:rPr>
              <a:t> </a:t>
            </a:r>
            <a:r>
              <a:rPr lang="nl-NL" dirty="0" err="1">
                <a:cs typeface="Calibri"/>
              </a:rPr>
              <a:t>and</a:t>
            </a:r>
            <a:r>
              <a:rPr lang="nl-NL" dirty="0">
                <a:cs typeface="Calibri"/>
              </a:rPr>
              <a:t> </a:t>
            </a:r>
            <a:r>
              <a:rPr lang="nl-NL" dirty="0" err="1">
                <a:cs typeface="Calibri"/>
              </a:rPr>
              <a:t>horizontal</a:t>
            </a:r>
            <a:r>
              <a:rPr lang="nl-NL" dirty="0">
                <a:cs typeface="Calibri"/>
              </a:rPr>
              <a:t> </a:t>
            </a:r>
            <a:r>
              <a:rPr lang="nl-NL" dirty="0" err="1">
                <a:cs typeface="Calibri"/>
              </a:rPr>
              <a:t>aspects</a:t>
            </a:r>
            <a:r>
              <a:rPr lang="nl-NL" dirty="0">
                <a:cs typeface="Calibri"/>
              </a:rPr>
              <a:t>: 21 April</a:t>
            </a:r>
          </a:p>
          <a:p>
            <a:pPr lvl="1"/>
            <a:r>
              <a:rPr lang="nl-NL" dirty="0" err="1">
                <a:cs typeface="Calibri"/>
              </a:rPr>
              <a:t>Thematic</a:t>
            </a:r>
            <a:r>
              <a:rPr lang="nl-NL" dirty="0">
                <a:cs typeface="Calibri"/>
              </a:rPr>
              <a:t> info </a:t>
            </a:r>
            <a:r>
              <a:rPr lang="nl-NL" dirty="0" err="1">
                <a:cs typeface="Calibri"/>
              </a:rPr>
              <a:t>days</a:t>
            </a:r>
            <a:r>
              <a:rPr lang="nl-NL" dirty="0">
                <a:cs typeface="Calibri"/>
              </a:rPr>
              <a:t> per cluster: end of April-May</a:t>
            </a:r>
          </a:p>
          <a:p>
            <a:pPr lvl="1"/>
            <a:r>
              <a:rPr lang="nl-NL" dirty="0">
                <a:cs typeface="Calibri"/>
              </a:rPr>
              <a:t>EU R&amp;I </a:t>
            </a:r>
            <a:r>
              <a:rPr lang="nl-NL" dirty="0" err="1">
                <a:cs typeface="Calibri"/>
              </a:rPr>
              <a:t>days</a:t>
            </a:r>
            <a:r>
              <a:rPr lang="nl-NL" dirty="0">
                <a:cs typeface="Calibri"/>
              </a:rPr>
              <a:t>: 23-24 </a:t>
            </a:r>
            <a:r>
              <a:rPr lang="nl-NL" dirty="0" err="1">
                <a:cs typeface="Calibri"/>
              </a:rPr>
              <a:t>June</a:t>
            </a:r>
            <a:endParaRPr lang="nl-NL" dirty="0">
              <a:cs typeface="Calibri"/>
            </a:endParaRPr>
          </a:p>
          <a:p>
            <a:r>
              <a:rPr lang="nl-NL" dirty="0">
                <a:cs typeface="Calibri"/>
              </a:rPr>
              <a:t>Information </a:t>
            </a:r>
            <a:r>
              <a:rPr lang="nl-NL" dirty="0" err="1">
                <a:cs typeface="Calibri"/>
              </a:rPr>
              <a:t>sessions</a:t>
            </a:r>
            <a:r>
              <a:rPr lang="nl-NL" dirty="0">
                <a:cs typeface="Calibri"/>
              </a:rPr>
              <a:t> </a:t>
            </a:r>
            <a:r>
              <a:rPr lang="nl-NL" dirty="0" err="1">
                <a:cs typeface="Calibri"/>
              </a:rPr>
              <a:t>by</a:t>
            </a:r>
            <a:r>
              <a:rPr lang="nl-NL" dirty="0">
                <a:cs typeface="Calibri"/>
              </a:rPr>
              <a:t> NCP </a:t>
            </a:r>
            <a:r>
              <a:rPr lang="nl-NL" dirty="0" err="1">
                <a:cs typeface="Calibri"/>
              </a:rPr>
              <a:t>Flanders</a:t>
            </a:r>
            <a:endParaRPr lang="nl-NL" dirty="0">
              <a:cs typeface="Calibri"/>
            </a:endParaRPr>
          </a:p>
          <a:p>
            <a:pPr marL="0" indent="0">
              <a:buNone/>
            </a:pPr>
            <a:endParaRPr lang="nl-NL" b="1">
              <a:solidFill>
                <a:srgbClr val="FF0000"/>
              </a:solidFill>
              <a:cs typeface="Calibri"/>
            </a:endParaRPr>
          </a:p>
          <a:p>
            <a:pPr marL="0" indent="0">
              <a:buNone/>
            </a:pPr>
            <a:r>
              <a:rPr lang="nl-NL" dirty="0">
                <a:cs typeface="Calibri"/>
              </a:rPr>
              <a:t>Check NCP </a:t>
            </a:r>
            <a:r>
              <a:rPr lang="nl-NL" dirty="0" err="1">
                <a:cs typeface="Calibri"/>
              </a:rPr>
              <a:t>Flanders</a:t>
            </a:r>
            <a:r>
              <a:rPr lang="nl-NL" dirty="0">
                <a:cs typeface="Calibri"/>
              </a:rPr>
              <a:t> website </a:t>
            </a:r>
            <a:r>
              <a:rPr lang="nl-NL" dirty="0" err="1">
                <a:cs typeface="Calibri"/>
              </a:rPr>
              <a:t>and</a:t>
            </a:r>
            <a:r>
              <a:rPr lang="nl-NL" dirty="0">
                <a:cs typeface="Calibri"/>
              </a:rPr>
              <a:t> register </a:t>
            </a:r>
            <a:r>
              <a:rPr lang="nl-NL" dirty="0" err="1">
                <a:cs typeface="Calibri"/>
              </a:rPr>
              <a:t>to</a:t>
            </a:r>
            <a:r>
              <a:rPr lang="nl-NL" dirty="0">
                <a:cs typeface="Calibri"/>
              </a:rPr>
              <a:t> </a:t>
            </a:r>
            <a:r>
              <a:rPr lang="nl-NL" dirty="0" err="1">
                <a:cs typeface="Calibri"/>
              </a:rPr>
              <a:t>receive</a:t>
            </a:r>
            <a:r>
              <a:rPr lang="nl-NL" dirty="0">
                <a:cs typeface="Calibri"/>
              </a:rPr>
              <a:t> </a:t>
            </a:r>
            <a:r>
              <a:rPr lang="nl-NL" dirty="0" err="1">
                <a:cs typeface="Calibri"/>
              </a:rPr>
              <a:t>notifications</a:t>
            </a:r>
            <a:r>
              <a:rPr lang="nl-NL" dirty="0">
                <a:cs typeface="Calibri"/>
              </a:rPr>
              <a:t> (</a:t>
            </a:r>
            <a:r>
              <a:rPr lang="nl-NL" dirty="0" err="1">
                <a:cs typeface="Calibri"/>
              </a:rPr>
              <a:t>myHORIZON</a:t>
            </a:r>
            <a:r>
              <a:rPr lang="nl-NL" dirty="0">
                <a:cs typeface="Calibri"/>
              </a:rPr>
              <a:t>):</a:t>
            </a:r>
            <a:r>
              <a:rPr lang="nl-NL" b="1" dirty="0">
                <a:solidFill>
                  <a:srgbClr val="FF0000"/>
                </a:solidFill>
                <a:cs typeface="Calibri"/>
              </a:rPr>
              <a:t> </a:t>
            </a:r>
            <a:r>
              <a:rPr lang="nl-NL" b="1" dirty="0">
                <a:solidFill>
                  <a:srgbClr val="FF0000"/>
                </a:solidFill>
                <a:cs typeface="Calibri"/>
                <a:hlinkClick r:id="rId3"/>
              </a:rPr>
              <a:t>www.ncpflanders.be</a:t>
            </a:r>
          </a:p>
        </p:txBody>
      </p:sp>
    </p:spTree>
    <p:extLst>
      <p:ext uri="{BB962C8B-B14F-4D97-AF65-F5344CB8AC3E}">
        <p14:creationId xmlns:p14="http://schemas.microsoft.com/office/powerpoint/2010/main" val="3748322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755641" y="1081850"/>
            <a:ext cx="8680720" cy="4416796"/>
          </a:xfrm>
        </p:spPr>
        <p:txBody>
          <a:bodyPr>
            <a:normAutofit fontScale="90000"/>
          </a:bodyPr>
          <a:lstStyle/>
          <a:p>
            <a:r>
              <a:rPr lang="nl-NL" sz="6700"/>
              <a:t>Horizon Europe </a:t>
            </a:r>
            <a:br>
              <a:rPr lang="nl-NL" sz="6700"/>
            </a:br>
            <a:br>
              <a:rPr lang="nl-NL" sz="6700"/>
            </a:br>
            <a:r>
              <a:rPr lang="nl-NL" sz="6700"/>
              <a:t>Services NCP </a:t>
            </a:r>
            <a:r>
              <a:rPr lang="nl-NL" sz="6700" err="1"/>
              <a:t>Flanders</a:t>
            </a:r>
            <a:br>
              <a:rPr lang="nl-NL" sz="6700"/>
            </a:br>
            <a:br>
              <a:rPr lang="nl-NL" sz="6700"/>
            </a:br>
            <a:r>
              <a:rPr lang="nl-NL" sz="6700"/>
              <a:t>Partner search services E.E.N.</a:t>
            </a:r>
            <a:r>
              <a:rPr lang="nl-NL" sz="5700" b="1">
                <a:latin typeface="Calibri"/>
                <a:cs typeface="Calibri"/>
              </a:rPr>
              <a:t> </a:t>
            </a:r>
            <a:endParaRPr lang="nl-BE"/>
          </a:p>
        </p:txBody>
      </p:sp>
    </p:spTree>
    <p:extLst>
      <p:ext uri="{BB962C8B-B14F-4D97-AF65-F5344CB8AC3E}">
        <p14:creationId xmlns:p14="http://schemas.microsoft.com/office/powerpoint/2010/main" val="3751915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13714778"/>
              </p:ext>
            </p:extLst>
          </p:nvPr>
        </p:nvGraphicFramePr>
        <p:xfrm>
          <a:off x="1999380" y="767457"/>
          <a:ext cx="7684077" cy="4660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8305" y="2155516"/>
            <a:ext cx="2035228" cy="2035228"/>
          </a:xfrm>
          <a:prstGeom prst="rect">
            <a:avLst/>
          </a:prstGeom>
        </p:spPr>
      </p:pic>
      <p:sp>
        <p:nvSpPr>
          <p:cNvPr id="6" name="Tekstvak 5"/>
          <p:cNvSpPr txBox="1"/>
          <p:nvPr/>
        </p:nvSpPr>
        <p:spPr>
          <a:xfrm>
            <a:off x="5676688" y="2396597"/>
            <a:ext cx="516488" cy="323165"/>
          </a:xfrm>
          <a:prstGeom prst="rect">
            <a:avLst/>
          </a:prstGeom>
          <a:noFill/>
        </p:spPr>
        <p:txBody>
          <a:bodyPr wrap="none" rtlCol="0">
            <a:spAutoFit/>
          </a:bodyPr>
          <a:lstStyle/>
          <a:p>
            <a:r>
              <a:rPr lang="en-GB" sz="1500" b="1"/>
              <a:t>NCP</a:t>
            </a:r>
          </a:p>
        </p:txBody>
      </p:sp>
      <p:sp>
        <p:nvSpPr>
          <p:cNvPr id="7" name="Lijntoelichting 1 8"/>
          <p:cNvSpPr/>
          <p:nvPr/>
        </p:nvSpPr>
        <p:spPr>
          <a:xfrm>
            <a:off x="7150629" y="323655"/>
            <a:ext cx="1340426" cy="843341"/>
          </a:xfrm>
          <a:prstGeom prst="borderCallout1">
            <a:avLst>
              <a:gd name="adj1" fmla="val 18750"/>
              <a:gd name="adj2" fmla="val -8333"/>
              <a:gd name="adj3" fmla="val 48934"/>
              <a:gd name="adj4" fmla="val -42414"/>
            </a:avLst>
          </a:prstGeom>
          <a:noFill/>
          <a:ln w="22225">
            <a:solidFill>
              <a:srgbClr val="CDE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solidFill>
                  <a:schemeClr val="tx1"/>
                </a:solidFill>
              </a:rPr>
              <a:t>Circulate info, promotional activities</a:t>
            </a:r>
          </a:p>
        </p:txBody>
      </p:sp>
      <p:sp>
        <p:nvSpPr>
          <p:cNvPr id="8" name="Lijntoelichting 1 9"/>
          <p:cNvSpPr/>
          <p:nvPr/>
        </p:nvSpPr>
        <p:spPr>
          <a:xfrm>
            <a:off x="9067796" y="1819095"/>
            <a:ext cx="1231323" cy="794906"/>
          </a:xfrm>
          <a:prstGeom prst="borderCallout1">
            <a:avLst>
              <a:gd name="adj1" fmla="val 18750"/>
              <a:gd name="adj2" fmla="val -8333"/>
              <a:gd name="adj3" fmla="val 18382"/>
              <a:gd name="adj4" fmla="val -67447"/>
            </a:avLst>
          </a:prstGeom>
          <a:noFill/>
          <a:ln w="222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kstvak 8"/>
          <p:cNvSpPr txBox="1"/>
          <p:nvPr/>
        </p:nvSpPr>
        <p:spPr>
          <a:xfrm>
            <a:off x="9067794" y="1858759"/>
            <a:ext cx="1222319" cy="715581"/>
          </a:xfrm>
          <a:prstGeom prst="rect">
            <a:avLst/>
          </a:prstGeom>
          <a:noFill/>
        </p:spPr>
        <p:txBody>
          <a:bodyPr wrap="square" rtlCol="0">
            <a:spAutoFit/>
          </a:bodyPr>
          <a:lstStyle/>
          <a:p>
            <a:r>
              <a:rPr lang="en-GB" sz="1350"/>
              <a:t>HEU and if needed other RTD</a:t>
            </a:r>
          </a:p>
        </p:txBody>
      </p:sp>
      <p:sp>
        <p:nvSpPr>
          <p:cNvPr id="10" name="Lijntoelichting 1 11"/>
          <p:cNvSpPr/>
          <p:nvPr/>
        </p:nvSpPr>
        <p:spPr>
          <a:xfrm>
            <a:off x="8896648" y="3212191"/>
            <a:ext cx="1512512" cy="1428960"/>
          </a:xfrm>
          <a:prstGeom prst="borderCallout1">
            <a:avLst>
              <a:gd name="adj1" fmla="val 14756"/>
              <a:gd name="adj2" fmla="val -5482"/>
              <a:gd name="adj3" fmla="val 44523"/>
              <a:gd name="adj4" fmla="val -39305"/>
            </a:avLst>
          </a:prstGeom>
          <a:noFill/>
          <a:ln w="22225">
            <a:solidFill>
              <a:srgbClr val="428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kstvak 10"/>
          <p:cNvSpPr txBox="1"/>
          <p:nvPr/>
        </p:nvSpPr>
        <p:spPr>
          <a:xfrm>
            <a:off x="8896649" y="3268798"/>
            <a:ext cx="1411472" cy="1338828"/>
          </a:xfrm>
          <a:prstGeom prst="rect">
            <a:avLst/>
          </a:prstGeom>
          <a:noFill/>
        </p:spPr>
        <p:txBody>
          <a:bodyPr wrap="square" rtlCol="0">
            <a:spAutoFit/>
          </a:bodyPr>
          <a:lstStyle/>
          <a:p>
            <a:r>
              <a:rPr lang="en-GB" sz="1350"/>
              <a:t>Researchers/</a:t>
            </a:r>
          </a:p>
          <a:p>
            <a:r>
              <a:rPr lang="en-GB" sz="1350"/>
              <a:t>Organisations - new actors &amp; SME’s, partner search using network (EEN!) </a:t>
            </a:r>
          </a:p>
        </p:txBody>
      </p:sp>
      <p:sp>
        <p:nvSpPr>
          <p:cNvPr id="12" name="Lijntoelichting 1 14"/>
          <p:cNvSpPr/>
          <p:nvPr/>
        </p:nvSpPr>
        <p:spPr>
          <a:xfrm>
            <a:off x="6985233" y="4874606"/>
            <a:ext cx="2693722" cy="680202"/>
          </a:xfrm>
          <a:prstGeom prst="borderCallout1">
            <a:avLst>
              <a:gd name="adj1" fmla="val 32818"/>
              <a:gd name="adj2" fmla="val -4188"/>
              <a:gd name="adj3" fmla="val 14730"/>
              <a:gd name="adj4" fmla="val -18387"/>
            </a:avLst>
          </a:prstGeom>
          <a:noFill/>
          <a:ln w="22225">
            <a:solidFill>
              <a:srgbClr val="335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ekstvak 12"/>
          <p:cNvSpPr txBox="1"/>
          <p:nvPr/>
        </p:nvSpPr>
        <p:spPr>
          <a:xfrm>
            <a:off x="7046627" y="4949391"/>
            <a:ext cx="2570933" cy="507831"/>
          </a:xfrm>
          <a:prstGeom prst="rect">
            <a:avLst/>
          </a:prstGeom>
          <a:noFill/>
        </p:spPr>
        <p:txBody>
          <a:bodyPr wrap="square" rtlCol="0">
            <a:spAutoFit/>
          </a:bodyPr>
          <a:lstStyle/>
          <a:p>
            <a:r>
              <a:rPr lang="en-GB" sz="1350"/>
              <a:t>Administration, </a:t>
            </a:r>
            <a:r>
              <a:rPr lang="en-GB" sz="1350" err="1"/>
              <a:t>Appropr</a:t>
            </a:r>
            <a:r>
              <a:rPr lang="en-GB" sz="1350"/>
              <a:t>. </a:t>
            </a:r>
            <a:r>
              <a:rPr lang="en-GB" sz="1350" err="1"/>
              <a:t>Mgmt</a:t>
            </a:r>
            <a:r>
              <a:rPr lang="en-GB" sz="1350"/>
              <a:t>, modalities of funding schemes </a:t>
            </a:r>
          </a:p>
        </p:txBody>
      </p:sp>
      <p:sp>
        <p:nvSpPr>
          <p:cNvPr id="14" name="Lijntoelichting 1 16"/>
          <p:cNvSpPr/>
          <p:nvPr/>
        </p:nvSpPr>
        <p:spPr>
          <a:xfrm rot="10800000">
            <a:off x="1584106" y="4008163"/>
            <a:ext cx="1570959" cy="714880"/>
          </a:xfrm>
          <a:prstGeom prst="borderCallout1">
            <a:avLst>
              <a:gd name="adj1" fmla="val 56334"/>
              <a:gd name="adj2" fmla="val -6810"/>
              <a:gd name="adj3" fmla="val 72186"/>
              <a:gd name="adj4" fmla="val -19551"/>
            </a:avLst>
          </a:prstGeom>
          <a:noFill/>
          <a:ln w="22225">
            <a:solidFill>
              <a:srgbClr val="294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kstvak 14"/>
          <p:cNvSpPr txBox="1"/>
          <p:nvPr/>
        </p:nvSpPr>
        <p:spPr>
          <a:xfrm>
            <a:off x="1599027" y="4030546"/>
            <a:ext cx="1556041" cy="715581"/>
          </a:xfrm>
          <a:prstGeom prst="rect">
            <a:avLst/>
          </a:prstGeom>
          <a:noFill/>
        </p:spPr>
        <p:txBody>
          <a:bodyPr wrap="square" rtlCol="0">
            <a:spAutoFit/>
          </a:bodyPr>
          <a:lstStyle/>
          <a:p>
            <a:r>
              <a:rPr lang="en-GB" sz="1350"/>
              <a:t>To intermediaries, target groups, on topics</a:t>
            </a:r>
          </a:p>
        </p:txBody>
      </p:sp>
      <p:sp>
        <p:nvSpPr>
          <p:cNvPr id="16" name="Lijntoelichting 1 18"/>
          <p:cNvSpPr/>
          <p:nvPr/>
        </p:nvSpPr>
        <p:spPr>
          <a:xfrm rot="10800000">
            <a:off x="1799411" y="1595386"/>
            <a:ext cx="1188188" cy="1084521"/>
          </a:xfrm>
          <a:prstGeom prst="borderCallout1">
            <a:avLst>
              <a:gd name="adj1" fmla="val 27574"/>
              <a:gd name="adj2" fmla="val -6991"/>
              <a:gd name="adj3" fmla="val 37818"/>
              <a:gd name="adj4" fmla="val -36335"/>
            </a:avLst>
          </a:prstGeom>
          <a:noFill/>
          <a:ln w="22225">
            <a:solidFill>
              <a:srgbClr val="1C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kstvak 16"/>
          <p:cNvSpPr txBox="1"/>
          <p:nvPr/>
        </p:nvSpPr>
        <p:spPr>
          <a:xfrm>
            <a:off x="1799412" y="1706097"/>
            <a:ext cx="1188188" cy="923330"/>
          </a:xfrm>
          <a:prstGeom prst="rect">
            <a:avLst/>
          </a:prstGeom>
          <a:noFill/>
        </p:spPr>
        <p:txBody>
          <a:bodyPr wrap="square" rtlCol="0">
            <a:spAutoFit/>
          </a:bodyPr>
          <a:lstStyle/>
          <a:p>
            <a:r>
              <a:rPr lang="en-GB" sz="1350"/>
              <a:t>To other BU-networks, national funding</a:t>
            </a:r>
          </a:p>
        </p:txBody>
      </p:sp>
      <p:sp>
        <p:nvSpPr>
          <p:cNvPr id="18" name="Titel 8"/>
          <p:cNvSpPr txBox="1">
            <a:spLocks/>
          </p:cNvSpPr>
          <p:nvPr/>
        </p:nvSpPr>
        <p:spPr>
          <a:xfrm>
            <a:off x="342688" y="28693"/>
            <a:ext cx="10515600" cy="6593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t>NCP - Services</a:t>
            </a:r>
          </a:p>
        </p:txBody>
      </p:sp>
      <p:sp>
        <p:nvSpPr>
          <p:cNvPr id="2" name="Tekstvak 1">
            <a:extLst>
              <a:ext uri="{FF2B5EF4-FFF2-40B4-BE49-F238E27FC236}">
                <a16:creationId xmlns:a16="http://schemas.microsoft.com/office/drawing/2014/main" id="{0F62FE82-AD37-4C89-A9AE-02D544D409D7}"/>
              </a:ext>
            </a:extLst>
          </p:cNvPr>
          <p:cNvSpPr txBox="1"/>
          <p:nvPr/>
        </p:nvSpPr>
        <p:spPr>
          <a:xfrm>
            <a:off x="575640" y="5647233"/>
            <a:ext cx="10989910" cy="312265"/>
          </a:xfrm>
          <a:prstGeom prst="rect">
            <a:avLst/>
          </a:prstGeom>
          <a:noFill/>
        </p:spPr>
        <p:txBody>
          <a:bodyPr wrap="square" rtlCol="0">
            <a:spAutoFit/>
          </a:bodyPr>
          <a:lstStyle/>
          <a:p>
            <a:r>
              <a:rPr lang="en-US" sz="1429"/>
              <a:t>Minimum standards and Guiding principles for setting up systems of National Contact Points (NCP systems) under Horizon Europe </a:t>
            </a:r>
            <a:r>
              <a:rPr lang="en-US" sz="1250"/>
              <a:t>(to be published)</a:t>
            </a:r>
            <a:endParaRPr lang="nl-BE" sz="1429"/>
          </a:p>
        </p:txBody>
      </p:sp>
    </p:spTree>
    <p:extLst>
      <p:ext uri="{BB962C8B-B14F-4D97-AF65-F5344CB8AC3E}">
        <p14:creationId xmlns:p14="http://schemas.microsoft.com/office/powerpoint/2010/main" val="739882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9892" y="0"/>
            <a:ext cx="9982828" cy="708781"/>
          </a:xfrm>
        </p:spPr>
        <p:txBody>
          <a:bodyPr>
            <a:normAutofit/>
          </a:bodyPr>
          <a:lstStyle/>
          <a:p>
            <a:r>
              <a:rPr lang="nl-BE" sz="3600" b="1"/>
              <a:t>NCP Flanders </a:t>
            </a:r>
            <a:r>
              <a:rPr lang="nl-BE" sz="3600"/>
              <a:t>– </a:t>
            </a:r>
            <a:r>
              <a:rPr lang="nl-BE" sz="3600">
                <a:solidFill>
                  <a:srgbClr val="0070C0"/>
                </a:solidFill>
              </a:rPr>
              <a:t>www.ncpflanders.be</a:t>
            </a:r>
          </a:p>
        </p:txBody>
      </p:sp>
      <p:pic>
        <p:nvPicPr>
          <p:cNvPr id="3" name="Afbeelding 2">
            <a:extLst>
              <a:ext uri="{FF2B5EF4-FFF2-40B4-BE49-F238E27FC236}">
                <a16:creationId xmlns:a16="http://schemas.microsoft.com/office/drawing/2014/main" id="{EA5488D1-8039-4484-8604-1CEACB2A0D1E}"/>
              </a:ext>
            </a:extLst>
          </p:cNvPr>
          <p:cNvPicPr>
            <a:picLocks noChangeAspect="1"/>
          </p:cNvPicPr>
          <p:nvPr/>
        </p:nvPicPr>
        <p:blipFill rotWithShape="1">
          <a:blip r:embed="rId2"/>
          <a:srcRect l="50000" t="2703" b="3226"/>
          <a:stretch/>
        </p:blipFill>
        <p:spPr>
          <a:xfrm>
            <a:off x="1403311" y="708781"/>
            <a:ext cx="10458797" cy="6149218"/>
          </a:xfrm>
          <a:prstGeom prst="rect">
            <a:avLst/>
          </a:prstGeom>
        </p:spPr>
      </p:pic>
      <p:sp>
        <p:nvSpPr>
          <p:cNvPr id="5" name="Vijfhoek 4">
            <a:extLst>
              <a:ext uri="{FF2B5EF4-FFF2-40B4-BE49-F238E27FC236}">
                <a16:creationId xmlns:a16="http://schemas.microsoft.com/office/drawing/2014/main" id="{DB34F3B8-4CDC-4FB9-9315-52CE007DCB8C}"/>
              </a:ext>
            </a:extLst>
          </p:cNvPr>
          <p:cNvSpPr/>
          <p:nvPr/>
        </p:nvSpPr>
        <p:spPr>
          <a:xfrm>
            <a:off x="7270885" y="786371"/>
            <a:ext cx="527394" cy="517671"/>
          </a:xfrm>
          <a:prstGeom prst="pentag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143"/>
          </a:p>
        </p:txBody>
      </p:sp>
      <p:sp>
        <p:nvSpPr>
          <p:cNvPr id="6" name="Rechthoek 5">
            <a:extLst>
              <a:ext uri="{FF2B5EF4-FFF2-40B4-BE49-F238E27FC236}">
                <a16:creationId xmlns:a16="http://schemas.microsoft.com/office/drawing/2014/main" id="{2974033E-4204-40DD-89BB-B0C1C4B6DAD1}"/>
              </a:ext>
            </a:extLst>
          </p:cNvPr>
          <p:cNvSpPr/>
          <p:nvPr/>
        </p:nvSpPr>
        <p:spPr>
          <a:xfrm>
            <a:off x="329892" y="2365191"/>
            <a:ext cx="3689658" cy="751872"/>
          </a:xfrm>
          <a:prstGeom prst="rect">
            <a:avLst/>
          </a:prstGeom>
          <a:ln>
            <a:solidFill>
              <a:srgbClr val="FF0000"/>
            </a:solidFill>
          </a:ln>
        </p:spPr>
        <p:txBody>
          <a:bodyPr wrap="square">
            <a:spAutoFit/>
          </a:bodyPr>
          <a:lstStyle/>
          <a:p>
            <a:r>
              <a:rPr lang="nl-BE" sz="2143" b="1">
                <a:solidFill>
                  <a:srgbClr val="FF0000"/>
                </a:solidFill>
              </a:rPr>
              <a:t>Direct </a:t>
            </a:r>
            <a:r>
              <a:rPr lang="nl-BE" sz="2143" b="1" err="1">
                <a:solidFill>
                  <a:srgbClr val="FF0000"/>
                </a:solidFill>
              </a:rPr>
              <a:t>questions</a:t>
            </a:r>
            <a:r>
              <a:rPr lang="nl-BE" sz="2143" b="1">
                <a:solidFill>
                  <a:srgbClr val="FF0000"/>
                </a:solidFill>
              </a:rPr>
              <a:t> ?</a:t>
            </a:r>
          </a:p>
          <a:p>
            <a:r>
              <a:rPr lang="nl-BE" sz="2143" b="1">
                <a:solidFill>
                  <a:srgbClr val="FF0000"/>
                </a:solidFill>
              </a:rPr>
              <a:t>–&gt; contact </a:t>
            </a:r>
            <a:r>
              <a:rPr lang="nl-BE" sz="2143" b="1" err="1">
                <a:solidFill>
                  <a:srgbClr val="FF0000"/>
                </a:solidFill>
              </a:rPr>
              <a:t>the</a:t>
            </a:r>
            <a:r>
              <a:rPr lang="nl-BE" sz="2143" b="1">
                <a:solidFill>
                  <a:srgbClr val="FF0000"/>
                </a:solidFill>
              </a:rPr>
              <a:t> </a:t>
            </a:r>
            <a:r>
              <a:rPr lang="nl-BE" sz="2143" b="1" err="1">
                <a:solidFill>
                  <a:srgbClr val="FF0000"/>
                </a:solidFill>
              </a:rPr>
              <a:t>specific</a:t>
            </a:r>
            <a:r>
              <a:rPr lang="nl-BE" sz="2143" b="1">
                <a:solidFill>
                  <a:srgbClr val="FF0000"/>
                </a:solidFill>
              </a:rPr>
              <a:t> </a:t>
            </a:r>
            <a:r>
              <a:rPr lang="nl-BE" sz="2143" b="1" err="1">
                <a:solidFill>
                  <a:srgbClr val="FF0000"/>
                </a:solidFill>
              </a:rPr>
              <a:t>advisor</a:t>
            </a:r>
            <a:endParaRPr lang="nl-BE" sz="2143" b="1">
              <a:solidFill>
                <a:srgbClr val="FF0000"/>
              </a:solidFill>
            </a:endParaRPr>
          </a:p>
        </p:txBody>
      </p:sp>
      <p:cxnSp>
        <p:nvCxnSpPr>
          <p:cNvPr id="7" name="Straight Arrow Connector 6">
            <a:extLst>
              <a:ext uri="{FF2B5EF4-FFF2-40B4-BE49-F238E27FC236}">
                <a16:creationId xmlns:a16="http://schemas.microsoft.com/office/drawing/2014/main" id="{FECF46FE-66FC-4CD0-9117-30A5A6A48ECE}"/>
              </a:ext>
            </a:extLst>
          </p:cNvPr>
          <p:cNvCxnSpPr>
            <a:cxnSpLocks/>
          </p:cNvCxnSpPr>
          <p:nvPr/>
        </p:nvCxnSpPr>
        <p:spPr>
          <a:xfrm flipV="1">
            <a:off x="2657475" y="1190626"/>
            <a:ext cx="4613410" cy="1133474"/>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843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AE13FC-5E59-42B4-BD62-30F29008D84C}"/>
              </a:ext>
            </a:extLst>
          </p:cNvPr>
          <p:cNvPicPr>
            <a:picLocks noChangeAspect="1"/>
          </p:cNvPicPr>
          <p:nvPr/>
        </p:nvPicPr>
        <p:blipFill>
          <a:blip r:embed="rId2"/>
          <a:stretch>
            <a:fillRect/>
          </a:stretch>
        </p:blipFill>
        <p:spPr>
          <a:xfrm>
            <a:off x="1541623" y="0"/>
            <a:ext cx="9108753" cy="6858000"/>
          </a:xfrm>
          <a:prstGeom prst="rect">
            <a:avLst/>
          </a:prstGeom>
        </p:spPr>
      </p:pic>
    </p:spTree>
    <p:extLst>
      <p:ext uri="{BB962C8B-B14F-4D97-AF65-F5344CB8AC3E}">
        <p14:creationId xmlns:p14="http://schemas.microsoft.com/office/powerpoint/2010/main" val="3417239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EBC16-81AA-4442-8D6C-CE44625192DC}"/>
              </a:ext>
            </a:extLst>
          </p:cNvPr>
          <p:cNvSpPr>
            <a:spLocks noGrp="1"/>
          </p:cNvSpPr>
          <p:nvPr>
            <p:ph type="title"/>
          </p:nvPr>
        </p:nvSpPr>
        <p:spPr>
          <a:xfrm>
            <a:off x="222103" y="0"/>
            <a:ext cx="9982828" cy="851281"/>
          </a:xfrm>
        </p:spPr>
        <p:txBody>
          <a:bodyPr>
            <a:normAutofit/>
          </a:bodyPr>
          <a:lstStyle/>
          <a:p>
            <a:r>
              <a:rPr lang="nl-NL" sz="3600" b="1"/>
              <a:t>News </a:t>
            </a:r>
            <a:r>
              <a:rPr lang="nl-NL" sz="3600" b="1" err="1"/>
              <a:t>and</a:t>
            </a:r>
            <a:r>
              <a:rPr lang="nl-NL" sz="3600" b="1"/>
              <a:t> Events</a:t>
            </a:r>
            <a:endParaRPr lang="nl-BE" sz="3600" b="1"/>
          </a:p>
        </p:txBody>
      </p:sp>
      <p:pic>
        <p:nvPicPr>
          <p:cNvPr id="4" name="Afbeelding 3">
            <a:extLst>
              <a:ext uri="{FF2B5EF4-FFF2-40B4-BE49-F238E27FC236}">
                <a16:creationId xmlns:a16="http://schemas.microsoft.com/office/drawing/2014/main" id="{D43FFAA3-7A4A-4852-B170-B9334B5D45F2}"/>
              </a:ext>
            </a:extLst>
          </p:cNvPr>
          <p:cNvPicPr>
            <a:picLocks noChangeAspect="1"/>
          </p:cNvPicPr>
          <p:nvPr/>
        </p:nvPicPr>
        <p:blipFill rotWithShape="1">
          <a:blip r:embed="rId2"/>
          <a:srcRect l="61328" r="9897"/>
          <a:stretch/>
        </p:blipFill>
        <p:spPr>
          <a:xfrm>
            <a:off x="5028854" y="64247"/>
            <a:ext cx="5741780" cy="6235918"/>
          </a:xfrm>
          <a:prstGeom prst="rect">
            <a:avLst/>
          </a:prstGeom>
        </p:spPr>
      </p:pic>
      <p:sp>
        <p:nvSpPr>
          <p:cNvPr id="7" name="Pijl: links 4">
            <a:extLst>
              <a:ext uri="{FF2B5EF4-FFF2-40B4-BE49-F238E27FC236}">
                <a16:creationId xmlns:a16="http://schemas.microsoft.com/office/drawing/2014/main" id="{3D63FD65-5B11-424B-AF14-FA176E7312E1}"/>
              </a:ext>
            </a:extLst>
          </p:cNvPr>
          <p:cNvSpPr/>
          <p:nvPr/>
        </p:nvSpPr>
        <p:spPr>
          <a:xfrm rot="20444289">
            <a:off x="1857222" y="1465208"/>
            <a:ext cx="3077966" cy="5714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5">
            <a:extLst>
              <a:ext uri="{FF2B5EF4-FFF2-40B4-BE49-F238E27FC236}">
                <a16:creationId xmlns:a16="http://schemas.microsoft.com/office/drawing/2014/main" id="{61EA4EF4-71CE-4B56-AFEE-69CA97E1C862}"/>
              </a:ext>
            </a:extLst>
          </p:cNvPr>
          <p:cNvSpPr/>
          <p:nvPr/>
        </p:nvSpPr>
        <p:spPr>
          <a:xfrm>
            <a:off x="222103" y="2151155"/>
            <a:ext cx="4626121" cy="2062103"/>
          </a:xfrm>
          <a:prstGeom prst="rect">
            <a:avLst/>
          </a:prstGeom>
          <a:ln w="12700">
            <a:solidFill>
              <a:schemeClr val="accent1"/>
            </a:solidFill>
          </a:ln>
        </p:spPr>
        <p:txBody>
          <a:bodyPr wrap="square">
            <a:spAutoFit/>
          </a:bodyPr>
          <a:lstStyle/>
          <a:p>
            <a:r>
              <a:rPr lang="nl-BE" sz="2000" b="1" err="1">
                <a:solidFill>
                  <a:schemeClr val="accent1"/>
                </a:solidFill>
                <a:effectLst>
                  <a:outerShdw blurRad="38100" dist="38100" dir="2700000" algn="tl">
                    <a:srgbClr val="000000">
                      <a:alpha val="43137"/>
                    </a:srgbClr>
                  </a:outerShdw>
                </a:effectLst>
              </a:rPr>
              <a:t>myHORIZON</a:t>
            </a:r>
            <a:endParaRPr lang="nl-BE" sz="2000" b="1">
              <a:solidFill>
                <a:schemeClr val="accent1"/>
              </a:solidFill>
              <a:effectLst>
                <a:outerShdw blurRad="38100" dist="38100" dir="2700000" algn="tl">
                  <a:srgbClr val="000000">
                    <a:alpha val="43137"/>
                  </a:srgbClr>
                </a:outerShdw>
              </a:effectLst>
            </a:endParaRPr>
          </a:p>
          <a:p>
            <a:br>
              <a:rPr lang="nl-BE"/>
            </a:br>
            <a:r>
              <a:rPr lang="nl-BE"/>
              <a:t>-&gt; </a:t>
            </a:r>
            <a:r>
              <a:rPr lang="nl-BE" err="1"/>
              <a:t>sign</a:t>
            </a:r>
            <a:r>
              <a:rPr lang="nl-BE"/>
              <a:t>-up </a:t>
            </a:r>
            <a:r>
              <a:rPr lang="nl-BE" err="1"/>
              <a:t>for</a:t>
            </a:r>
            <a:r>
              <a:rPr lang="nl-BE"/>
              <a:t> </a:t>
            </a:r>
            <a:r>
              <a:rPr lang="nl-BE" err="1"/>
              <a:t>personalised</a:t>
            </a:r>
            <a:r>
              <a:rPr lang="nl-BE"/>
              <a:t> information </a:t>
            </a:r>
            <a:br>
              <a:rPr lang="nl-BE"/>
            </a:br>
            <a:r>
              <a:rPr lang="nl-BE"/>
              <a:t>     (</a:t>
            </a:r>
            <a:r>
              <a:rPr lang="nl-BE" err="1"/>
              <a:t>cfr</a:t>
            </a:r>
            <a:r>
              <a:rPr lang="nl-BE"/>
              <a:t>. home page button) </a:t>
            </a:r>
          </a:p>
          <a:p>
            <a:endParaRPr lang="nl-BE"/>
          </a:p>
          <a:p>
            <a:r>
              <a:rPr lang="nl-BE"/>
              <a:t>-&gt; </a:t>
            </a:r>
            <a:r>
              <a:rPr lang="nl-BE" err="1"/>
              <a:t>mailings</a:t>
            </a:r>
            <a:r>
              <a:rPr lang="nl-BE"/>
              <a:t> </a:t>
            </a:r>
            <a:r>
              <a:rPr lang="nl-BE" err="1"/>
              <a:t>about</a:t>
            </a:r>
            <a:r>
              <a:rPr lang="nl-BE"/>
              <a:t> </a:t>
            </a:r>
            <a:r>
              <a:rPr lang="nl-BE" err="1"/>
              <a:t>interesting</a:t>
            </a:r>
            <a:r>
              <a:rPr lang="nl-BE"/>
              <a:t> information, </a:t>
            </a:r>
            <a:br>
              <a:rPr lang="nl-BE"/>
            </a:br>
            <a:r>
              <a:rPr lang="nl-BE"/>
              <a:t>     NCP Flanders events, </a:t>
            </a:r>
            <a:r>
              <a:rPr lang="nl-BE" err="1"/>
              <a:t>Commission</a:t>
            </a:r>
            <a:r>
              <a:rPr lang="nl-BE"/>
              <a:t> events, ….</a:t>
            </a:r>
          </a:p>
        </p:txBody>
      </p:sp>
    </p:spTree>
    <p:extLst>
      <p:ext uri="{BB962C8B-B14F-4D97-AF65-F5344CB8AC3E}">
        <p14:creationId xmlns:p14="http://schemas.microsoft.com/office/powerpoint/2010/main" val="3283298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529B4-97CE-465B-ACC7-F5E3DB006922}"/>
              </a:ext>
            </a:extLst>
          </p:cNvPr>
          <p:cNvSpPr>
            <a:spLocks noGrp="1"/>
          </p:cNvSpPr>
          <p:nvPr>
            <p:ph type="title"/>
          </p:nvPr>
        </p:nvSpPr>
        <p:spPr>
          <a:xfrm>
            <a:off x="409574" y="1"/>
            <a:ext cx="11344275" cy="1009650"/>
          </a:xfrm>
        </p:spPr>
        <p:txBody>
          <a:bodyPr>
            <a:normAutofit/>
          </a:bodyPr>
          <a:lstStyle/>
          <a:p>
            <a:r>
              <a:rPr lang="nl-NL" sz="3600" b="1" err="1"/>
              <a:t>Other</a:t>
            </a:r>
            <a:r>
              <a:rPr lang="nl-NL" sz="3600" b="1"/>
              <a:t> </a:t>
            </a:r>
            <a:r>
              <a:rPr lang="nl-NL" sz="3600" b="1" err="1"/>
              <a:t>related</a:t>
            </a:r>
            <a:r>
              <a:rPr lang="nl-NL" sz="3600" b="1"/>
              <a:t> services </a:t>
            </a:r>
            <a:r>
              <a:rPr lang="nl-NL" sz="3600" b="1" err="1"/>
              <a:t>regarding</a:t>
            </a:r>
            <a:r>
              <a:rPr lang="nl-NL" sz="3600" b="1"/>
              <a:t> Horizon Europe</a:t>
            </a:r>
            <a:endParaRPr lang="nl-BE" sz="3600" b="1"/>
          </a:p>
        </p:txBody>
      </p:sp>
      <p:sp>
        <p:nvSpPr>
          <p:cNvPr id="3" name="Tijdelijke aanduiding voor inhoud 2">
            <a:extLst>
              <a:ext uri="{FF2B5EF4-FFF2-40B4-BE49-F238E27FC236}">
                <a16:creationId xmlns:a16="http://schemas.microsoft.com/office/drawing/2014/main" id="{A2BC6E48-2605-4D26-8964-368A9F8752C6}"/>
              </a:ext>
            </a:extLst>
          </p:cNvPr>
          <p:cNvSpPr>
            <a:spLocks noGrp="1"/>
          </p:cNvSpPr>
          <p:nvPr>
            <p:ph idx="1"/>
          </p:nvPr>
        </p:nvSpPr>
        <p:spPr/>
        <p:txBody>
          <a:bodyPr/>
          <a:lstStyle/>
          <a:p>
            <a:r>
              <a:rPr lang="nl-NL">
                <a:hlinkClick r:id="rId2"/>
              </a:rPr>
              <a:t>E</a:t>
            </a:r>
            <a:r>
              <a:rPr lang="nl-BE" err="1">
                <a:hlinkClick r:id="rId2"/>
              </a:rPr>
              <a:t>uropean</a:t>
            </a:r>
            <a:r>
              <a:rPr lang="nl-BE">
                <a:hlinkClick r:id="rId2"/>
              </a:rPr>
              <a:t> Liaison </a:t>
            </a:r>
            <a:r>
              <a:rPr lang="nl-BE" err="1">
                <a:hlinkClick r:id="rId2"/>
              </a:rPr>
              <a:t>Officers</a:t>
            </a:r>
            <a:r>
              <a:rPr lang="nl-BE">
                <a:hlinkClick r:id="rId2"/>
              </a:rPr>
              <a:t> </a:t>
            </a:r>
            <a:r>
              <a:rPr lang="nl-BE"/>
              <a:t>of </a:t>
            </a:r>
            <a:r>
              <a:rPr lang="nl-BE" err="1"/>
              <a:t>your</a:t>
            </a:r>
            <a:r>
              <a:rPr lang="nl-BE"/>
              <a:t> </a:t>
            </a:r>
            <a:r>
              <a:rPr lang="nl-BE" err="1"/>
              <a:t>academic</a:t>
            </a:r>
            <a:r>
              <a:rPr lang="nl-BE"/>
              <a:t> </a:t>
            </a:r>
            <a:r>
              <a:rPr lang="nl-BE" err="1"/>
              <a:t>organisation</a:t>
            </a:r>
            <a:endParaRPr lang="nl-BE"/>
          </a:p>
          <a:p>
            <a:r>
              <a:rPr lang="nl-NL"/>
              <a:t>I</a:t>
            </a:r>
            <a:r>
              <a:rPr lang="nl-BE" err="1"/>
              <a:t>nterested</a:t>
            </a:r>
            <a:r>
              <a:rPr lang="nl-BE"/>
              <a:t> in </a:t>
            </a:r>
            <a:r>
              <a:rPr lang="nl-BE" err="1"/>
              <a:t>strategic</a:t>
            </a:r>
            <a:r>
              <a:rPr lang="nl-BE"/>
              <a:t> </a:t>
            </a:r>
            <a:r>
              <a:rPr lang="nl-BE" err="1"/>
              <a:t>dimension</a:t>
            </a:r>
            <a:r>
              <a:rPr lang="nl-BE"/>
              <a:t> – contact </a:t>
            </a:r>
            <a:r>
              <a:rPr lang="nl-BE" err="1">
                <a:hlinkClick r:id="rId3"/>
              </a:rPr>
              <a:t>Programme</a:t>
            </a:r>
            <a:r>
              <a:rPr lang="nl-BE">
                <a:hlinkClick r:id="rId3"/>
              </a:rPr>
              <a:t> </a:t>
            </a:r>
            <a:r>
              <a:rPr lang="nl-BE" err="1">
                <a:hlinkClick r:id="rId3"/>
              </a:rPr>
              <a:t>Committee</a:t>
            </a:r>
            <a:r>
              <a:rPr lang="nl-BE">
                <a:hlinkClick r:id="rId3"/>
              </a:rPr>
              <a:t> </a:t>
            </a:r>
            <a:r>
              <a:rPr lang="nl-BE" err="1">
                <a:hlinkClick r:id="rId3"/>
              </a:rPr>
              <a:t>delegates</a:t>
            </a:r>
            <a:r>
              <a:rPr lang="nl-BE">
                <a:hlinkClick r:id="rId3"/>
              </a:rPr>
              <a:t> </a:t>
            </a:r>
            <a:r>
              <a:rPr lang="nl-BE"/>
              <a:t>of </a:t>
            </a:r>
            <a:r>
              <a:rPr lang="nl-BE" err="1"/>
              <a:t>Department</a:t>
            </a:r>
            <a:r>
              <a:rPr lang="nl-BE"/>
              <a:t> of </a:t>
            </a:r>
            <a:r>
              <a:rPr lang="nl-BE" err="1"/>
              <a:t>Economy</a:t>
            </a:r>
            <a:r>
              <a:rPr lang="nl-BE"/>
              <a:t>, </a:t>
            </a:r>
            <a:r>
              <a:rPr lang="nl-BE" err="1"/>
              <a:t>Science</a:t>
            </a:r>
            <a:r>
              <a:rPr lang="nl-BE"/>
              <a:t> </a:t>
            </a:r>
            <a:r>
              <a:rPr lang="nl-BE" err="1"/>
              <a:t>and</a:t>
            </a:r>
            <a:r>
              <a:rPr lang="nl-BE"/>
              <a:t> </a:t>
            </a:r>
            <a:r>
              <a:rPr lang="nl-BE" err="1"/>
              <a:t>Innovation</a:t>
            </a:r>
            <a:endParaRPr lang="nl-BE"/>
          </a:p>
          <a:p>
            <a:r>
              <a:rPr lang="nl-NL" err="1"/>
              <a:t>Interested</a:t>
            </a:r>
            <a:r>
              <a:rPr lang="nl-NL"/>
              <a:t> </a:t>
            </a:r>
            <a:r>
              <a:rPr lang="nl-NL" err="1"/>
              <a:t>to</a:t>
            </a:r>
            <a:r>
              <a:rPr lang="nl-NL"/>
              <a:t> </a:t>
            </a:r>
            <a:r>
              <a:rPr lang="nl-NL" err="1"/>
              <a:t>be</a:t>
            </a:r>
            <a:r>
              <a:rPr lang="nl-NL"/>
              <a:t> </a:t>
            </a:r>
            <a:r>
              <a:rPr lang="nl-NL" err="1"/>
              <a:t>connected</a:t>
            </a:r>
            <a:r>
              <a:rPr lang="nl-NL"/>
              <a:t> </a:t>
            </a:r>
            <a:r>
              <a:rPr lang="nl-NL" err="1"/>
              <a:t>to</a:t>
            </a:r>
            <a:r>
              <a:rPr lang="nl-NL"/>
              <a:t> </a:t>
            </a:r>
            <a:r>
              <a:rPr lang="nl-NL" err="1"/>
              <a:t>international</a:t>
            </a:r>
            <a:r>
              <a:rPr lang="nl-NL"/>
              <a:t> – </a:t>
            </a:r>
            <a:r>
              <a:rPr lang="nl-NL" err="1"/>
              <a:t>mainly</a:t>
            </a:r>
            <a:r>
              <a:rPr lang="nl-NL"/>
              <a:t> business- partners – contact E.E.N.</a:t>
            </a:r>
          </a:p>
          <a:p>
            <a:endParaRPr lang="nl-NL"/>
          </a:p>
          <a:p>
            <a:r>
              <a:rPr lang="nl-BE">
                <a:hlinkClick r:id="rId4"/>
              </a:rPr>
              <a:t>https://ncpflanders.be/our-services/other-support-services</a:t>
            </a:r>
            <a:endParaRPr lang="nl-BE"/>
          </a:p>
          <a:p>
            <a:pPr marL="0" indent="0">
              <a:buNone/>
            </a:pPr>
            <a:endParaRPr lang="nl-BE"/>
          </a:p>
        </p:txBody>
      </p:sp>
    </p:spTree>
    <p:extLst>
      <p:ext uri="{BB962C8B-B14F-4D97-AF65-F5344CB8AC3E}">
        <p14:creationId xmlns:p14="http://schemas.microsoft.com/office/powerpoint/2010/main" val="506303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98892-2CF9-455B-9A85-E92B9552184D}"/>
              </a:ext>
            </a:extLst>
          </p:cNvPr>
          <p:cNvSpPr>
            <a:spLocks noGrp="1"/>
          </p:cNvSpPr>
          <p:nvPr>
            <p:ph type="ctrTitle"/>
          </p:nvPr>
        </p:nvSpPr>
        <p:spPr>
          <a:xfrm>
            <a:off x="638882" y="639193"/>
            <a:ext cx="3571810" cy="3573516"/>
          </a:xfrm>
        </p:spPr>
        <p:txBody>
          <a:bodyPr>
            <a:normAutofit/>
          </a:bodyPr>
          <a:lstStyle/>
          <a:p>
            <a:pPr algn="l"/>
            <a:r>
              <a:rPr lang="nl-NL" sz="6600" b="1">
                <a:latin typeface="Calibri Light" panose="020F0302020204030204" pitchFamily="34" charset="0"/>
                <a:cs typeface="Calibri Light" panose="020F0302020204030204" pitchFamily="34" charset="0"/>
              </a:rPr>
              <a:t>Partner search service  </a:t>
            </a:r>
            <a:endParaRPr lang="nl-BE" sz="660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5E82F676-EB0B-4723-A005-98B6CBBDF16A}"/>
              </a:ext>
            </a:extLst>
          </p:cNvPr>
          <p:cNvSpPr>
            <a:spLocks noGrp="1"/>
          </p:cNvSpPr>
          <p:nvPr>
            <p:ph type="subTitle" idx="1"/>
          </p:nvPr>
        </p:nvSpPr>
        <p:spPr>
          <a:xfrm>
            <a:off x="638882" y="4631161"/>
            <a:ext cx="3571810" cy="1559327"/>
          </a:xfrm>
        </p:spPr>
        <p:txBody>
          <a:bodyPr vert="horz" lIns="91440" tIns="45720" rIns="91440" bIns="45720" rtlCol="0">
            <a:normAutofit/>
          </a:bodyPr>
          <a:lstStyle/>
          <a:p>
            <a:pPr algn="l"/>
            <a:r>
              <a:rPr lang="nl-NL" b="1">
                <a:cs typeface="Calibri"/>
              </a:rPr>
              <a:t>Enterprise Europe Network - </a:t>
            </a:r>
            <a:r>
              <a:rPr lang="nl-NL" dirty="0">
                <a:ea typeface="+mn-lt"/>
                <a:cs typeface="+mn-lt"/>
                <a:hlinkClick r:id="rId2"/>
              </a:rPr>
              <a:t>https://een.ec.europa.eu/</a:t>
            </a:r>
            <a:r>
              <a:rPr lang="nl-NL" dirty="0">
                <a:ea typeface="+mn-lt"/>
                <a:cs typeface="+mn-lt"/>
              </a:rPr>
              <a:t> </a:t>
            </a:r>
            <a:endParaRPr lang="nl-NL" dirty="0"/>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11">
            <a:extLst>
              <a:ext uri="{FF2B5EF4-FFF2-40B4-BE49-F238E27FC236}">
                <a16:creationId xmlns:a16="http://schemas.microsoft.com/office/drawing/2014/main" id="{BA4CD573-534C-4DC8-BDCB-82B448244151}"/>
              </a:ext>
            </a:extLst>
          </p:cNvPr>
          <p:cNvPicPr>
            <a:picLocks noChangeAspect="1"/>
          </p:cNvPicPr>
          <p:nvPr/>
        </p:nvPicPr>
        <p:blipFill>
          <a:blip r:embed="rId3"/>
          <a:stretch>
            <a:fillRect/>
          </a:stretch>
        </p:blipFill>
        <p:spPr>
          <a:xfrm>
            <a:off x="4654296" y="1521448"/>
            <a:ext cx="7214616" cy="3787672"/>
          </a:xfrm>
          <a:prstGeom prst="rect">
            <a:avLst/>
          </a:prstGeom>
        </p:spPr>
      </p:pic>
    </p:spTree>
    <p:extLst>
      <p:ext uri="{BB962C8B-B14F-4D97-AF65-F5344CB8AC3E}">
        <p14:creationId xmlns:p14="http://schemas.microsoft.com/office/powerpoint/2010/main" val="3553486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7144-F217-4D6E-A80C-DDE516AAE8AF}"/>
              </a:ext>
            </a:extLst>
          </p:cNvPr>
          <p:cNvSpPr>
            <a:spLocks noGrp="1"/>
          </p:cNvSpPr>
          <p:nvPr>
            <p:ph type="title"/>
          </p:nvPr>
        </p:nvSpPr>
        <p:spPr>
          <a:xfrm>
            <a:off x="366427" y="270960"/>
            <a:ext cx="5026992" cy="738671"/>
          </a:xfrm>
        </p:spPr>
        <p:txBody>
          <a:bodyPr>
            <a:normAutofit fontScale="90000"/>
          </a:bodyPr>
          <a:lstStyle/>
          <a:p>
            <a:pPr>
              <a:lnSpc>
                <a:spcPct val="100000"/>
              </a:lnSpc>
              <a:spcBef>
                <a:spcPts val="0"/>
              </a:spcBef>
            </a:pPr>
            <a:r>
              <a:rPr lang="en-US" sz="3600" b="1">
                <a:cs typeface="Calibri Light"/>
              </a:rPr>
              <a:t>Partner search - </a:t>
            </a:r>
            <a:r>
              <a:rPr lang="en-US" sz="1600" b="1" dirty="0">
                <a:cs typeface="Calibri Light"/>
                <a:hlinkClick r:id="rId2"/>
              </a:rPr>
              <a:t>Youtube</a:t>
            </a:r>
            <a:br>
              <a:rPr lang="en-US" sz="1600" b="1" dirty="0">
                <a:cs typeface="Calibri Light"/>
              </a:rPr>
            </a:br>
            <a:endParaRPr lang="nl-BE" sz="1600">
              <a:cs typeface="Calibri Light" panose="020F0302020204030204"/>
            </a:endParaRPr>
          </a:p>
        </p:txBody>
      </p:sp>
      <p:pic>
        <p:nvPicPr>
          <p:cNvPr id="4" name="Afbeelding 4" descr="Afbeelding met tekst&#10;&#10;Automatisch gegenereerde beschrijving">
            <a:extLst>
              <a:ext uri="{FF2B5EF4-FFF2-40B4-BE49-F238E27FC236}">
                <a16:creationId xmlns:a16="http://schemas.microsoft.com/office/drawing/2014/main" id="{BDBD0681-446E-4FF2-A7AB-764208B6ED78}"/>
              </a:ext>
            </a:extLst>
          </p:cNvPr>
          <p:cNvPicPr>
            <a:picLocks noChangeAspect="1"/>
          </p:cNvPicPr>
          <p:nvPr/>
        </p:nvPicPr>
        <p:blipFill>
          <a:blip r:embed="rId3"/>
          <a:stretch>
            <a:fillRect/>
          </a:stretch>
        </p:blipFill>
        <p:spPr>
          <a:xfrm>
            <a:off x="6093791" y="-320"/>
            <a:ext cx="4410765" cy="6184988"/>
          </a:xfrm>
          <a:prstGeom prst="rect">
            <a:avLst/>
          </a:prstGeom>
        </p:spPr>
      </p:pic>
      <p:pic>
        <p:nvPicPr>
          <p:cNvPr id="5" name="Afbeelding 5" descr="Afbeelding met tekst&#10;&#10;Automatisch gegenereerde beschrijving">
            <a:extLst>
              <a:ext uri="{FF2B5EF4-FFF2-40B4-BE49-F238E27FC236}">
                <a16:creationId xmlns:a16="http://schemas.microsoft.com/office/drawing/2014/main" id="{ED061310-516B-499B-B110-3872BDA36423}"/>
              </a:ext>
            </a:extLst>
          </p:cNvPr>
          <p:cNvPicPr>
            <a:picLocks noChangeAspect="1"/>
          </p:cNvPicPr>
          <p:nvPr/>
        </p:nvPicPr>
        <p:blipFill>
          <a:blip r:embed="rId4"/>
          <a:stretch>
            <a:fillRect/>
          </a:stretch>
        </p:blipFill>
        <p:spPr>
          <a:xfrm>
            <a:off x="362227" y="1913782"/>
            <a:ext cx="5095460" cy="4178957"/>
          </a:xfrm>
          <a:prstGeom prst="rect">
            <a:avLst/>
          </a:prstGeom>
        </p:spPr>
      </p:pic>
      <p:sp>
        <p:nvSpPr>
          <p:cNvPr id="7" name="Tekstvak 6">
            <a:extLst>
              <a:ext uri="{FF2B5EF4-FFF2-40B4-BE49-F238E27FC236}">
                <a16:creationId xmlns:a16="http://schemas.microsoft.com/office/drawing/2014/main" id="{5169AC4A-7579-46D6-874B-3413CD3E6C63}"/>
              </a:ext>
            </a:extLst>
          </p:cNvPr>
          <p:cNvSpPr txBox="1"/>
          <p:nvPr/>
        </p:nvSpPr>
        <p:spPr>
          <a:xfrm>
            <a:off x="362226" y="925443"/>
            <a:ext cx="49850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a:latin typeface="Calibri Light"/>
              </a:rPr>
              <a:t>Database</a:t>
            </a:r>
            <a:r>
              <a:rPr lang="nl-NL">
                <a:latin typeface="Calibri Light"/>
                <a:cs typeface="Calibri Light"/>
              </a:rPr>
              <a:t>​: </a:t>
            </a:r>
            <a:r>
              <a:rPr lang="nl-NL" sz="1200" dirty="0">
                <a:ea typeface="+mn-lt"/>
                <a:cs typeface="+mn-lt"/>
                <a:hlinkClick r:id="rId5"/>
              </a:rPr>
              <a:t>https://een.ec.europa.eu/partners</a:t>
            </a:r>
            <a:r>
              <a:rPr lang="nl-NL" dirty="0">
                <a:ea typeface="+mn-lt"/>
                <a:cs typeface="+mn-lt"/>
              </a:rPr>
              <a:t> </a:t>
            </a:r>
            <a:br>
              <a:rPr lang="nl-NL" dirty="0">
                <a:latin typeface="Calibri Light"/>
                <a:cs typeface="Calibri Light"/>
              </a:rPr>
            </a:br>
            <a:r>
              <a:rPr lang="nl-BE" dirty="0">
                <a:latin typeface="Calibri Light"/>
                <a:hlinkClick r:id="rId6"/>
              </a:rPr>
              <a:t>Registration and queries</a:t>
            </a:r>
            <a:r>
              <a:rPr lang="nl-NL">
                <a:latin typeface="Calibri Light"/>
                <a:cs typeface="Calibri Light"/>
              </a:rPr>
              <a:t>​</a:t>
            </a:r>
            <a:br>
              <a:rPr lang="nl-NL" dirty="0">
                <a:latin typeface="Calibri Light"/>
                <a:cs typeface="Calibri Light"/>
              </a:rPr>
            </a:br>
            <a:r>
              <a:rPr lang="nl-BE">
                <a:latin typeface="Calibri Light"/>
              </a:rPr>
              <a:t>Your own profile</a:t>
            </a:r>
            <a:endParaRPr lang="nl-NL">
              <a:cs typeface="Calibri" panose="020F0502020204030204"/>
            </a:endParaRPr>
          </a:p>
        </p:txBody>
      </p:sp>
    </p:spTree>
    <p:extLst>
      <p:ext uri="{BB962C8B-B14F-4D97-AF65-F5344CB8AC3E}">
        <p14:creationId xmlns:p14="http://schemas.microsoft.com/office/powerpoint/2010/main" val="350678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9A2B0C-12C9-4878-BBB5-ED261FE1740B}"/>
              </a:ext>
            </a:extLst>
          </p:cNvPr>
          <p:cNvSpPr txBox="1">
            <a:spLocks/>
          </p:cNvSpPr>
          <p:nvPr/>
        </p:nvSpPr>
        <p:spPr>
          <a:xfrm>
            <a:off x="331958" y="171467"/>
            <a:ext cx="8545861" cy="46867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t>Horizon Europe - Structure</a:t>
            </a:r>
          </a:p>
        </p:txBody>
      </p:sp>
      <p:pic>
        <p:nvPicPr>
          <p:cNvPr id="5" name="Picture 4">
            <a:extLst>
              <a:ext uri="{FF2B5EF4-FFF2-40B4-BE49-F238E27FC236}">
                <a16:creationId xmlns:a16="http://schemas.microsoft.com/office/drawing/2014/main" id="{D2EBFD97-D594-4E12-B4A3-650540F805D3}"/>
              </a:ext>
            </a:extLst>
          </p:cNvPr>
          <p:cNvPicPr>
            <a:picLocks noChangeAspect="1"/>
          </p:cNvPicPr>
          <p:nvPr/>
        </p:nvPicPr>
        <p:blipFill>
          <a:blip r:embed="rId3"/>
          <a:stretch>
            <a:fillRect/>
          </a:stretch>
        </p:blipFill>
        <p:spPr>
          <a:xfrm>
            <a:off x="331958" y="640144"/>
            <a:ext cx="11705112" cy="5656537"/>
          </a:xfrm>
          <a:prstGeom prst="rect">
            <a:avLst/>
          </a:prstGeom>
        </p:spPr>
      </p:pic>
    </p:spTree>
    <p:extLst>
      <p:ext uri="{BB962C8B-B14F-4D97-AF65-F5344CB8AC3E}">
        <p14:creationId xmlns:p14="http://schemas.microsoft.com/office/powerpoint/2010/main" val="1775801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335C0F-5785-463F-B742-C33D30B8939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600" kern="1200">
                <a:solidFill>
                  <a:schemeClr val="tx1"/>
                </a:solidFill>
                <a:latin typeface="+mj-lt"/>
                <a:ea typeface="+mj-ea"/>
                <a:cs typeface="+mj-cs"/>
              </a:rPr>
              <a:t>Matchmaking events</a:t>
            </a:r>
          </a:p>
        </p:txBody>
      </p:sp>
      <p:sp>
        <p:nvSpPr>
          <p:cNvPr id="4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284BE46C-42B6-4A1C-AF06-0DFD59DCE25F}"/>
              </a:ext>
            </a:extLst>
          </p:cNvPr>
          <p:cNvSpPr txBox="1"/>
          <p:nvPr/>
        </p:nvSpPr>
        <p:spPr>
          <a:xfrm>
            <a:off x="630936" y="2807208"/>
            <a:ext cx="3429000" cy="34107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800"/>
              <a:t>Overzichten </a:t>
            </a:r>
            <a:endParaRPr lang="en-US" sz="2800" dirty="0">
              <a:cs typeface="Calibri"/>
            </a:endParaRPr>
          </a:p>
          <a:p>
            <a:pPr marL="800100" lvl="1" indent="-228600">
              <a:lnSpc>
                <a:spcPct val="90000"/>
              </a:lnSpc>
              <a:spcAft>
                <a:spcPts val="600"/>
              </a:spcAft>
              <a:buFont typeface="Arial" panose="020B0604020202020204" pitchFamily="34" charset="0"/>
              <a:buChar char="•"/>
            </a:pPr>
            <a:r>
              <a:rPr lang="en-US" sz="2800" dirty="0">
                <a:hlinkClick r:id="rId2"/>
              </a:rPr>
              <a:t>Vlaanderen</a:t>
            </a:r>
            <a:endParaRPr lang="en-US" sz="2800" dirty="0"/>
          </a:p>
          <a:p>
            <a:pPr marL="571500" lvl="1">
              <a:lnSpc>
                <a:spcPct val="90000"/>
              </a:lnSpc>
              <a:spcAft>
                <a:spcPts val="600"/>
              </a:spcAft>
            </a:pPr>
            <a:r>
              <a:rPr lang="en-US" sz="2800" dirty="0"/>
              <a:t>   </a:t>
            </a:r>
            <a:endParaRPr lang="en-US" sz="2800">
              <a:cs typeface="Calibri"/>
            </a:endParaRPr>
          </a:p>
          <a:p>
            <a:pPr marL="800100" lvl="1" indent="-228600">
              <a:lnSpc>
                <a:spcPct val="90000"/>
              </a:lnSpc>
              <a:spcAft>
                <a:spcPts val="600"/>
              </a:spcAft>
              <a:buFont typeface="Arial" panose="020B0604020202020204" pitchFamily="34" charset="0"/>
              <a:buChar char="•"/>
            </a:pPr>
            <a:r>
              <a:rPr lang="en-US" sz="2800" dirty="0">
                <a:hlinkClick r:id="rId3"/>
              </a:rPr>
              <a:t>Internationaal</a:t>
            </a:r>
            <a:r>
              <a:rPr lang="en-US" sz="2800" dirty="0"/>
              <a:t> </a:t>
            </a:r>
            <a:endParaRPr lang="en-US" sz="2800" dirty="0">
              <a:cs typeface="Calibri"/>
            </a:endParaRPr>
          </a:p>
          <a:p>
            <a:pPr marL="571500" lvl="1">
              <a:lnSpc>
                <a:spcPct val="90000"/>
              </a:lnSpc>
              <a:spcAft>
                <a:spcPts val="600"/>
              </a:spcAft>
            </a:pPr>
            <a:endParaRPr lang="en-US" sz="2800" dirty="0">
              <a:cs typeface="Calibri"/>
            </a:endParaRPr>
          </a:p>
          <a:p>
            <a:pPr marL="800100" lvl="1" indent="-228600">
              <a:lnSpc>
                <a:spcPct val="90000"/>
              </a:lnSpc>
              <a:spcAft>
                <a:spcPts val="600"/>
              </a:spcAft>
              <a:buFont typeface="Arial" panose="020B0604020202020204" pitchFamily="34" charset="0"/>
              <a:buChar char="•"/>
            </a:pPr>
            <a:r>
              <a:rPr lang="en-US" sz="2800" dirty="0">
                <a:hlinkClick r:id="rId4"/>
              </a:rPr>
              <a:t>B2Match</a:t>
            </a:r>
            <a:endParaRPr lang="en-US" sz="2800" dirty="0">
              <a:cs typeface="Calibri"/>
            </a:endParaRPr>
          </a:p>
          <a:p>
            <a:pPr indent="-228600">
              <a:lnSpc>
                <a:spcPct val="90000"/>
              </a:lnSpc>
              <a:spcAft>
                <a:spcPts val="600"/>
              </a:spcAft>
              <a:buFont typeface="Arial" panose="020B0604020202020204" pitchFamily="34" charset="0"/>
              <a:buChar char="•"/>
            </a:pPr>
            <a:endParaRPr lang="en-US" sz="2200"/>
          </a:p>
        </p:txBody>
      </p:sp>
      <p:pic>
        <p:nvPicPr>
          <p:cNvPr id="34" name="Afbeelding 34" descr="Afbeelding met tekst&#10;&#10;Automatisch gegenereerde beschrijving">
            <a:extLst>
              <a:ext uri="{FF2B5EF4-FFF2-40B4-BE49-F238E27FC236}">
                <a16:creationId xmlns:a16="http://schemas.microsoft.com/office/drawing/2014/main" id="{BE67EC79-74FB-42CC-B597-3EA2FAFAF578}"/>
              </a:ext>
            </a:extLst>
          </p:cNvPr>
          <p:cNvPicPr>
            <a:picLocks noChangeAspect="1"/>
          </p:cNvPicPr>
          <p:nvPr/>
        </p:nvPicPr>
        <p:blipFill>
          <a:blip r:embed="rId5"/>
          <a:stretch>
            <a:fillRect/>
          </a:stretch>
        </p:blipFill>
        <p:spPr>
          <a:xfrm>
            <a:off x="4068992" y="2583834"/>
            <a:ext cx="8074328" cy="3556679"/>
          </a:xfrm>
          <a:prstGeom prst="rect">
            <a:avLst/>
          </a:prstGeom>
        </p:spPr>
      </p:pic>
    </p:spTree>
    <p:extLst>
      <p:ext uri="{BB962C8B-B14F-4D97-AF65-F5344CB8AC3E}">
        <p14:creationId xmlns:p14="http://schemas.microsoft.com/office/powerpoint/2010/main" val="991153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2" descr="Afbeelding met kaart&#10;&#10;Automatisch gegenereerde beschrijving">
            <a:extLst>
              <a:ext uri="{FF2B5EF4-FFF2-40B4-BE49-F238E27FC236}">
                <a16:creationId xmlns:a16="http://schemas.microsoft.com/office/drawing/2014/main" id="{4E3B6DFC-6AB1-414D-B70B-6DDCCA03A347}"/>
              </a:ext>
            </a:extLst>
          </p:cNvPr>
          <p:cNvPicPr>
            <a:picLocks noChangeAspect="1"/>
          </p:cNvPicPr>
          <p:nvPr/>
        </p:nvPicPr>
        <p:blipFill rotWithShape="1">
          <a:blip r:embed="rId2"/>
          <a:srcRect r="9881" b="-1"/>
          <a:stretch/>
        </p:blipFill>
        <p:spPr>
          <a:xfrm>
            <a:off x="20" y="10"/>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Tree>
    <p:extLst>
      <p:ext uri="{BB962C8B-B14F-4D97-AF65-F5344CB8AC3E}">
        <p14:creationId xmlns:p14="http://schemas.microsoft.com/office/powerpoint/2010/main" val="3358037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0F803"/>
            </a:solidFill>
          </a:ln>
        </p:spPr>
        <p:style>
          <a:lnRef idx="1">
            <a:schemeClr val="accent1"/>
          </a:lnRef>
          <a:fillRef idx="0">
            <a:schemeClr val="accent1"/>
          </a:fillRef>
          <a:effectRef idx="0">
            <a:schemeClr val="accent1"/>
          </a:effectRef>
          <a:fontRef idx="minor">
            <a:schemeClr val="tx1"/>
          </a:fontRef>
        </p:style>
      </p:cxnSp>
      <p:pic>
        <p:nvPicPr>
          <p:cNvPr id="2" name="Afbeelding 2" descr="Afbeelding met tekst&#10;&#10;Automatisch gegenereerde beschrijving">
            <a:extLst>
              <a:ext uri="{FF2B5EF4-FFF2-40B4-BE49-F238E27FC236}">
                <a16:creationId xmlns:a16="http://schemas.microsoft.com/office/drawing/2014/main" id="{A487785B-0EDE-4F16-A38D-BD270C0AF685}"/>
              </a:ext>
            </a:extLst>
          </p:cNvPr>
          <p:cNvPicPr>
            <a:picLocks noChangeAspect="1"/>
          </p:cNvPicPr>
          <p:nvPr/>
        </p:nvPicPr>
        <p:blipFill>
          <a:blip r:embed="rId2"/>
          <a:stretch>
            <a:fillRect/>
          </a:stretch>
        </p:blipFill>
        <p:spPr>
          <a:xfrm>
            <a:off x="251860" y="328397"/>
            <a:ext cx="5030408" cy="5885843"/>
          </a:xfrm>
          <a:prstGeom prst="rect">
            <a:avLst/>
          </a:prstGeom>
        </p:spPr>
      </p:pic>
      <p:pic>
        <p:nvPicPr>
          <p:cNvPr id="3" name="Afbeelding 9" descr="Afbeelding met tekst&#10;&#10;Automatisch gegenereerde beschrijving">
            <a:extLst>
              <a:ext uri="{FF2B5EF4-FFF2-40B4-BE49-F238E27FC236}">
                <a16:creationId xmlns:a16="http://schemas.microsoft.com/office/drawing/2014/main" id="{F661510A-7F6B-4D86-A432-C15CABEC1213}"/>
              </a:ext>
            </a:extLst>
          </p:cNvPr>
          <p:cNvPicPr>
            <a:picLocks noChangeAspect="1"/>
          </p:cNvPicPr>
          <p:nvPr/>
        </p:nvPicPr>
        <p:blipFill>
          <a:blip r:embed="rId3"/>
          <a:stretch>
            <a:fillRect/>
          </a:stretch>
        </p:blipFill>
        <p:spPr>
          <a:xfrm>
            <a:off x="5000487" y="329464"/>
            <a:ext cx="6983894" cy="2565767"/>
          </a:xfrm>
          <a:prstGeom prst="rect">
            <a:avLst/>
          </a:prstGeom>
        </p:spPr>
      </p:pic>
      <p:pic>
        <p:nvPicPr>
          <p:cNvPr id="10" name="Afbeelding 11" descr="Afbeelding met tekst&#10;&#10;Automatisch gegenereerde beschrijving">
            <a:extLst>
              <a:ext uri="{FF2B5EF4-FFF2-40B4-BE49-F238E27FC236}">
                <a16:creationId xmlns:a16="http://schemas.microsoft.com/office/drawing/2014/main" id="{83D0325F-C8E2-4B90-88CC-411A25ED62D6}"/>
              </a:ext>
            </a:extLst>
          </p:cNvPr>
          <p:cNvPicPr>
            <a:picLocks noChangeAspect="1"/>
          </p:cNvPicPr>
          <p:nvPr/>
        </p:nvPicPr>
        <p:blipFill>
          <a:blip r:embed="rId4"/>
          <a:stretch>
            <a:fillRect/>
          </a:stretch>
        </p:blipFill>
        <p:spPr>
          <a:xfrm>
            <a:off x="5000487" y="3096224"/>
            <a:ext cx="6983895" cy="2730683"/>
          </a:xfrm>
          <a:prstGeom prst="rect">
            <a:avLst/>
          </a:prstGeom>
        </p:spPr>
      </p:pic>
      <p:sp>
        <p:nvSpPr>
          <p:cNvPr id="12" name="Tekstvak 11">
            <a:extLst>
              <a:ext uri="{FF2B5EF4-FFF2-40B4-BE49-F238E27FC236}">
                <a16:creationId xmlns:a16="http://schemas.microsoft.com/office/drawing/2014/main" id="{902AB43D-BA46-4916-8A61-5C4A19C19447}"/>
              </a:ext>
            </a:extLst>
          </p:cNvPr>
          <p:cNvSpPr txBox="1"/>
          <p:nvPr/>
        </p:nvSpPr>
        <p:spPr>
          <a:xfrm>
            <a:off x="5000487" y="5850835"/>
            <a:ext cx="61666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https://www.enterpriseeuropevlaanderen.be/contact</a:t>
            </a:r>
            <a:r>
              <a:rPr lang="en-US" dirty="0"/>
              <a:t> </a:t>
            </a:r>
            <a:endParaRPr lang="nl-NL"/>
          </a:p>
        </p:txBody>
      </p:sp>
    </p:spTree>
    <p:extLst>
      <p:ext uri="{BB962C8B-B14F-4D97-AF65-F5344CB8AC3E}">
        <p14:creationId xmlns:p14="http://schemas.microsoft.com/office/powerpoint/2010/main" val="3684462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AB1DB-6C83-446C-81A6-3A0D72CBDF12}"/>
              </a:ext>
            </a:extLst>
          </p:cNvPr>
          <p:cNvSpPr>
            <a:spLocks noGrp="1"/>
          </p:cNvSpPr>
          <p:nvPr>
            <p:ph type="title"/>
          </p:nvPr>
        </p:nvSpPr>
        <p:spPr>
          <a:xfrm>
            <a:off x="668565" y="2683668"/>
            <a:ext cx="11135612" cy="1066454"/>
          </a:xfrm>
        </p:spPr>
        <p:txBody>
          <a:bodyPr>
            <a:normAutofit/>
          </a:bodyPr>
          <a:lstStyle/>
          <a:p>
            <a:pPr algn="ctr"/>
            <a:r>
              <a:rPr lang="nl-NL" dirty="0">
                <a:cs typeface="Calibri Light"/>
              </a:rPr>
              <a:t>Do </a:t>
            </a:r>
            <a:r>
              <a:rPr lang="nl-NL" dirty="0" err="1">
                <a:cs typeface="Calibri Light"/>
              </a:rPr>
              <a:t>not</a:t>
            </a:r>
            <a:r>
              <a:rPr lang="nl-NL" dirty="0">
                <a:cs typeface="Calibri Light"/>
              </a:rPr>
              <a:t> </a:t>
            </a:r>
            <a:r>
              <a:rPr lang="nl-NL" dirty="0" err="1">
                <a:cs typeface="Calibri Light"/>
              </a:rPr>
              <a:t>hesitate</a:t>
            </a:r>
            <a:r>
              <a:rPr lang="nl-NL" dirty="0">
                <a:cs typeface="Calibri Light"/>
              </a:rPr>
              <a:t> </a:t>
            </a:r>
            <a:r>
              <a:rPr lang="nl-NL" dirty="0" err="1">
                <a:cs typeface="Calibri Light"/>
              </a:rPr>
              <a:t>to</a:t>
            </a:r>
            <a:r>
              <a:rPr lang="nl-NL" dirty="0">
                <a:cs typeface="Calibri Light"/>
              </a:rPr>
              <a:t> contact </a:t>
            </a:r>
            <a:r>
              <a:rPr lang="nl-NL" dirty="0" err="1">
                <a:cs typeface="Calibri Light"/>
              </a:rPr>
              <a:t>us</a:t>
            </a:r>
            <a:r>
              <a:rPr lang="nl-NL" dirty="0">
                <a:cs typeface="Calibri Light"/>
              </a:rPr>
              <a:t>!</a:t>
            </a:r>
            <a:endParaRPr lang="nl-NL"/>
          </a:p>
        </p:txBody>
      </p:sp>
      <p:sp>
        <p:nvSpPr>
          <p:cNvPr id="3" name="Tijdelijke aanduiding voor inhoud 2">
            <a:extLst>
              <a:ext uri="{FF2B5EF4-FFF2-40B4-BE49-F238E27FC236}">
                <a16:creationId xmlns:a16="http://schemas.microsoft.com/office/drawing/2014/main" id="{39FF8119-2EC9-4D10-BDE7-BFBA2C28DC10}"/>
              </a:ext>
            </a:extLst>
          </p:cNvPr>
          <p:cNvSpPr>
            <a:spLocks noGrp="1"/>
          </p:cNvSpPr>
          <p:nvPr>
            <p:ph type="body" idx="1"/>
          </p:nvPr>
        </p:nvSpPr>
        <p:spPr>
          <a:xfrm>
            <a:off x="668565" y="4411043"/>
            <a:ext cx="10515600" cy="1500187"/>
          </a:xfrm>
        </p:spPr>
        <p:txBody>
          <a:bodyPr vert="horz" lIns="91440" tIns="45720" rIns="91440" bIns="45720" rtlCol="0" anchor="t">
            <a:normAutofit/>
          </a:bodyPr>
          <a:lstStyle/>
          <a:p>
            <a:endParaRPr lang="nl-NL">
              <a:cs typeface="Calibri"/>
            </a:endParaRPr>
          </a:p>
          <a:p>
            <a:endParaRPr lang="nl-NL" dirty="0">
              <a:cs typeface="Calibri"/>
            </a:endParaRPr>
          </a:p>
          <a:p>
            <a:pPr algn="ctr"/>
            <a:r>
              <a:rPr lang="nl-NL" dirty="0">
                <a:cs typeface="Calibri"/>
                <a:hlinkClick r:id="rId2"/>
              </a:rPr>
              <a:t>www.ncpflanders.be/team</a:t>
            </a:r>
            <a:endParaRPr lang="nl-NL" dirty="0">
              <a:cs typeface="Calibri"/>
            </a:endParaRPr>
          </a:p>
          <a:p>
            <a:endParaRPr lang="nl-NL">
              <a:cs typeface="Calibri"/>
            </a:endParaRPr>
          </a:p>
          <a:p>
            <a:endParaRPr lang="nl-NL">
              <a:cs typeface="Calibri"/>
            </a:endParaRPr>
          </a:p>
        </p:txBody>
      </p:sp>
    </p:spTree>
    <p:extLst>
      <p:ext uri="{BB962C8B-B14F-4D97-AF65-F5344CB8AC3E}">
        <p14:creationId xmlns:p14="http://schemas.microsoft.com/office/powerpoint/2010/main" val="148240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D7570-03B6-4E95-BA27-7406A2CBE563}"/>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435BF70-AC15-4450-B05A-4A445964BFC6}"/>
              </a:ext>
            </a:extLst>
          </p:cNvPr>
          <p:cNvSpPr txBox="1"/>
          <p:nvPr/>
        </p:nvSpPr>
        <p:spPr>
          <a:xfrm>
            <a:off x="273133" y="6127668"/>
            <a:ext cx="8173520" cy="369332"/>
          </a:xfrm>
          <a:prstGeom prst="rect">
            <a:avLst/>
          </a:prstGeom>
          <a:noFill/>
        </p:spPr>
        <p:txBody>
          <a:bodyPr wrap="none" rtlCol="0">
            <a:spAutoFit/>
          </a:bodyPr>
          <a:lstStyle/>
          <a:p>
            <a:r>
              <a:rPr lang="nl-BE"/>
              <a:t>More information on these </a:t>
            </a:r>
            <a:r>
              <a:rPr lang="nl-BE" err="1"/>
              <a:t>programmes</a:t>
            </a:r>
            <a:r>
              <a:rPr lang="nl-BE"/>
              <a:t> </a:t>
            </a:r>
            <a:r>
              <a:rPr lang="nl-BE" err="1"/>
              <a:t>can</a:t>
            </a:r>
            <a:r>
              <a:rPr lang="nl-BE"/>
              <a:t> </a:t>
            </a:r>
            <a:r>
              <a:rPr lang="nl-BE" err="1"/>
              <a:t>be</a:t>
            </a:r>
            <a:r>
              <a:rPr lang="nl-BE"/>
              <a:t> found on </a:t>
            </a:r>
            <a:r>
              <a:rPr lang="nl-BE">
                <a:hlinkClick r:id="rId4"/>
              </a:rPr>
              <a:t>www.eufundingoverview.be</a:t>
            </a:r>
            <a:endParaRPr lang="nl-BE"/>
          </a:p>
        </p:txBody>
      </p:sp>
    </p:spTree>
    <p:extLst>
      <p:ext uri="{BB962C8B-B14F-4D97-AF65-F5344CB8AC3E}">
        <p14:creationId xmlns:p14="http://schemas.microsoft.com/office/powerpoint/2010/main" val="401896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28FA7F-CDD3-49CE-A243-87FE72AA6F76}"/>
              </a:ext>
            </a:extLst>
          </p:cNvPr>
          <p:cNvSpPr/>
          <p:nvPr/>
        </p:nvSpPr>
        <p:spPr>
          <a:xfrm>
            <a:off x="909600" y="3017977"/>
            <a:ext cx="885825" cy="685800"/>
          </a:xfrm>
          <a:prstGeom prst="rect">
            <a:avLst/>
          </a:prstGeom>
          <a:solidFill>
            <a:srgbClr val="8B35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€25bn</a:t>
            </a:r>
          </a:p>
        </p:txBody>
      </p:sp>
      <p:sp>
        <p:nvSpPr>
          <p:cNvPr id="2" name="Rectangle 1">
            <a:extLst>
              <a:ext uri="{FF2B5EF4-FFF2-40B4-BE49-F238E27FC236}">
                <a16:creationId xmlns:a16="http://schemas.microsoft.com/office/drawing/2014/main" id="{AD263B68-30E1-4E02-8F6C-1D59369CA7EE}"/>
              </a:ext>
            </a:extLst>
          </p:cNvPr>
          <p:cNvSpPr/>
          <p:nvPr/>
        </p:nvSpPr>
        <p:spPr>
          <a:xfrm>
            <a:off x="9500659" y="734286"/>
            <a:ext cx="2076450" cy="687522"/>
          </a:xfrm>
          <a:prstGeom prst="rect">
            <a:avLst/>
          </a:prstGeom>
          <a:solidFill>
            <a:srgbClr val="8B3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Budget 2021 - 2027</a:t>
            </a:r>
          </a:p>
        </p:txBody>
      </p:sp>
      <p:sp>
        <p:nvSpPr>
          <p:cNvPr id="13"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1</a:t>
            </a:r>
            <a:r>
              <a:rPr lang="en-GB" sz="3200" b="1"/>
              <a:t> – Excellent Science</a:t>
            </a:r>
          </a:p>
        </p:txBody>
      </p:sp>
      <p:pic>
        <p:nvPicPr>
          <p:cNvPr id="4" name="Picture 3">
            <a:extLst>
              <a:ext uri="{FF2B5EF4-FFF2-40B4-BE49-F238E27FC236}">
                <a16:creationId xmlns:a16="http://schemas.microsoft.com/office/drawing/2014/main" id="{DE057BD7-70FC-470D-86C1-62F4A9462058}"/>
              </a:ext>
            </a:extLst>
          </p:cNvPr>
          <p:cNvPicPr>
            <a:picLocks noChangeAspect="1"/>
          </p:cNvPicPr>
          <p:nvPr/>
        </p:nvPicPr>
        <p:blipFill>
          <a:blip r:embed="rId3"/>
          <a:stretch>
            <a:fillRect/>
          </a:stretch>
        </p:blipFill>
        <p:spPr>
          <a:xfrm>
            <a:off x="1938864" y="1433324"/>
            <a:ext cx="8695217" cy="4540907"/>
          </a:xfrm>
          <a:prstGeom prst="rect">
            <a:avLst/>
          </a:prstGeom>
        </p:spPr>
      </p:pic>
      <p:sp>
        <p:nvSpPr>
          <p:cNvPr id="12" name="Rectangle 11">
            <a:extLst>
              <a:ext uri="{FF2B5EF4-FFF2-40B4-BE49-F238E27FC236}">
                <a16:creationId xmlns:a16="http://schemas.microsoft.com/office/drawing/2014/main" id="{7B374C7A-E72F-4B98-9B98-BA2673AC0A55}"/>
              </a:ext>
            </a:extLst>
          </p:cNvPr>
          <p:cNvSpPr/>
          <p:nvPr/>
        </p:nvSpPr>
        <p:spPr>
          <a:xfrm>
            <a:off x="1986365" y="2018805"/>
            <a:ext cx="2754351" cy="27788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Picture 4">
            <a:extLst>
              <a:ext uri="{FF2B5EF4-FFF2-40B4-BE49-F238E27FC236}">
                <a16:creationId xmlns:a16="http://schemas.microsoft.com/office/drawing/2014/main" id="{952B821E-A523-498B-BC3B-C3715918B9A9}"/>
              </a:ext>
            </a:extLst>
          </p:cNvPr>
          <p:cNvPicPr>
            <a:picLocks noChangeAspect="1"/>
          </p:cNvPicPr>
          <p:nvPr/>
        </p:nvPicPr>
        <p:blipFill>
          <a:blip r:embed="rId4"/>
          <a:stretch>
            <a:fillRect/>
          </a:stretch>
        </p:blipFill>
        <p:spPr>
          <a:xfrm>
            <a:off x="4876787" y="2018804"/>
            <a:ext cx="6060388" cy="2778825"/>
          </a:xfrm>
          <a:prstGeom prst="rect">
            <a:avLst/>
          </a:prstGeom>
          <a:ln w="53975">
            <a:solidFill>
              <a:srgbClr val="FF0000"/>
            </a:solidFill>
          </a:ln>
        </p:spPr>
      </p:pic>
    </p:spTree>
    <p:extLst>
      <p:ext uri="{BB962C8B-B14F-4D97-AF65-F5344CB8AC3E}">
        <p14:creationId xmlns:p14="http://schemas.microsoft.com/office/powerpoint/2010/main" val="78024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12646" y="1463156"/>
            <a:ext cx="10515600" cy="4351338"/>
          </a:xfrm>
        </p:spPr>
        <p:txBody>
          <a:bodyPr>
            <a:normAutofit lnSpcReduction="10000"/>
          </a:bodyPr>
          <a:lstStyle/>
          <a:p>
            <a:r>
              <a:rPr lang="nl-BE"/>
              <a:t>Three calls </a:t>
            </a:r>
            <a:r>
              <a:rPr lang="nl-BE" err="1"/>
              <a:t>for</a:t>
            </a:r>
            <a:r>
              <a:rPr lang="nl-BE"/>
              <a:t> </a:t>
            </a:r>
            <a:r>
              <a:rPr lang="nl-BE" err="1"/>
              <a:t>proposals</a:t>
            </a:r>
            <a:r>
              <a:rPr lang="nl-BE"/>
              <a:t> in 2021 </a:t>
            </a:r>
            <a:r>
              <a:rPr lang="nl-BE" err="1"/>
              <a:t>work</a:t>
            </a:r>
            <a:r>
              <a:rPr lang="nl-BE"/>
              <a:t> </a:t>
            </a:r>
            <a:r>
              <a:rPr lang="nl-BE" err="1"/>
              <a:t>programme</a:t>
            </a:r>
            <a:endParaRPr lang="nl-BE"/>
          </a:p>
          <a:p>
            <a:pPr lvl="1"/>
            <a:r>
              <a:rPr lang="nl-BE" err="1"/>
              <a:t>Starting</a:t>
            </a:r>
            <a:r>
              <a:rPr lang="nl-BE"/>
              <a:t> </a:t>
            </a:r>
            <a:r>
              <a:rPr lang="nl-BE" err="1"/>
              <a:t>grants</a:t>
            </a:r>
            <a:r>
              <a:rPr lang="nl-BE"/>
              <a:t> </a:t>
            </a:r>
          </a:p>
          <a:p>
            <a:pPr lvl="2"/>
            <a:r>
              <a:rPr lang="nl-BE" err="1"/>
              <a:t>Researchers</a:t>
            </a:r>
            <a:r>
              <a:rPr lang="nl-BE"/>
              <a:t> </a:t>
            </a:r>
            <a:r>
              <a:rPr lang="nl-BE" err="1"/>
              <a:t>with</a:t>
            </a:r>
            <a:r>
              <a:rPr lang="nl-BE"/>
              <a:t> 2-7 </a:t>
            </a:r>
            <a:r>
              <a:rPr lang="nl-BE" err="1"/>
              <a:t>years</a:t>
            </a:r>
            <a:r>
              <a:rPr lang="nl-BE"/>
              <a:t> of </a:t>
            </a:r>
            <a:r>
              <a:rPr lang="nl-BE" err="1"/>
              <a:t>experience</a:t>
            </a:r>
            <a:r>
              <a:rPr lang="nl-BE"/>
              <a:t> </a:t>
            </a:r>
            <a:r>
              <a:rPr lang="nl-BE" err="1"/>
              <a:t>after</a:t>
            </a:r>
            <a:r>
              <a:rPr lang="nl-BE"/>
              <a:t> PhD</a:t>
            </a:r>
          </a:p>
          <a:p>
            <a:pPr lvl="2"/>
            <a:r>
              <a:rPr lang="nl-BE"/>
              <a:t>up </a:t>
            </a:r>
            <a:r>
              <a:rPr lang="nl-BE" err="1"/>
              <a:t>to</a:t>
            </a:r>
            <a:r>
              <a:rPr lang="nl-BE"/>
              <a:t> € 1.5 M (+€ 1 M)</a:t>
            </a:r>
          </a:p>
          <a:p>
            <a:pPr lvl="2"/>
            <a:r>
              <a:rPr lang="nl-BE"/>
              <a:t>up </a:t>
            </a:r>
            <a:r>
              <a:rPr lang="nl-BE" err="1"/>
              <a:t>to</a:t>
            </a:r>
            <a:r>
              <a:rPr lang="nl-BE"/>
              <a:t> 5 </a:t>
            </a:r>
            <a:r>
              <a:rPr lang="nl-BE" err="1"/>
              <a:t>years</a:t>
            </a:r>
            <a:r>
              <a:rPr lang="nl-BE"/>
              <a:t> </a:t>
            </a:r>
          </a:p>
          <a:p>
            <a:pPr lvl="1"/>
            <a:r>
              <a:rPr lang="nl-BE" err="1"/>
              <a:t>Consolidator</a:t>
            </a:r>
            <a:r>
              <a:rPr lang="nl-BE"/>
              <a:t> </a:t>
            </a:r>
            <a:r>
              <a:rPr lang="nl-BE" err="1"/>
              <a:t>grants</a:t>
            </a:r>
            <a:endParaRPr lang="nl-BE"/>
          </a:p>
          <a:p>
            <a:pPr lvl="2"/>
            <a:r>
              <a:rPr lang="nl-BE" err="1"/>
              <a:t>Researchers</a:t>
            </a:r>
            <a:r>
              <a:rPr lang="nl-BE"/>
              <a:t> </a:t>
            </a:r>
            <a:r>
              <a:rPr lang="nl-BE" err="1"/>
              <a:t>with</a:t>
            </a:r>
            <a:r>
              <a:rPr lang="nl-BE"/>
              <a:t> 7-12 </a:t>
            </a:r>
            <a:r>
              <a:rPr lang="nl-BE" err="1"/>
              <a:t>years</a:t>
            </a:r>
            <a:r>
              <a:rPr lang="nl-BE"/>
              <a:t> of </a:t>
            </a:r>
            <a:r>
              <a:rPr lang="nl-BE" err="1"/>
              <a:t>experience</a:t>
            </a:r>
            <a:r>
              <a:rPr lang="nl-BE"/>
              <a:t> </a:t>
            </a:r>
            <a:r>
              <a:rPr lang="nl-BE" err="1"/>
              <a:t>after</a:t>
            </a:r>
            <a:r>
              <a:rPr lang="nl-BE"/>
              <a:t> PhD</a:t>
            </a:r>
          </a:p>
          <a:p>
            <a:pPr lvl="2"/>
            <a:r>
              <a:rPr lang="nl-BE"/>
              <a:t>up </a:t>
            </a:r>
            <a:r>
              <a:rPr lang="nl-BE" err="1"/>
              <a:t>to</a:t>
            </a:r>
            <a:r>
              <a:rPr lang="nl-BE"/>
              <a:t> € 2 M (+€ 1 M)</a:t>
            </a:r>
          </a:p>
          <a:p>
            <a:pPr lvl="2"/>
            <a:r>
              <a:rPr lang="nl-BE"/>
              <a:t>up </a:t>
            </a:r>
            <a:r>
              <a:rPr lang="nl-BE" err="1"/>
              <a:t>to</a:t>
            </a:r>
            <a:r>
              <a:rPr lang="nl-BE"/>
              <a:t> 5 </a:t>
            </a:r>
            <a:r>
              <a:rPr lang="nl-BE" err="1"/>
              <a:t>years</a:t>
            </a:r>
            <a:r>
              <a:rPr lang="nl-BE"/>
              <a:t> </a:t>
            </a:r>
          </a:p>
          <a:p>
            <a:pPr lvl="1"/>
            <a:r>
              <a:rPr lang="nl-BE"/>
              <a:t>Advanced </a:t>
            </a:r>
            <a:r>
              <a:rPr lang="nl-BE" err="1"/>
              <a:t>grants</a:t>
            </a:r>
            <a:endParaRPr lang="nl-BE"/>
          </a:p>
          <a:p>
            <a:pPr lvl="2"/>
            <a:r>
              <a:rPr lang="nl-BE" err="1"/>
              <a:t>Researchers</a:t>
            </a:r>
            <a:r>
              <a:rPr lang="nl-BE"/>
              <a:t> </a:t>
            </a:r>
            <a:r>
              <a:rPr lang="nl-BE" err="1"/>
              <a:t>with</a:t>
            </a:r>
            <a:r>
              <a:rPr lang="nl-BE"/>
              <a:t> 10-year significant research </a:t>
            </a:r>
            <a:r>
              <a:rPr lang="nl-BE" err="1"/>
              <a:t>achievements</a:t>
            </a:r>
            <a:r>
              <a:rPr lang="nl-BE"/>
              <a:t> track-record</a:t>
            </a:r>
          </a:p>
          <a:p>
            <a:pPr lvl="2"/>
            <a:r>
              <a:rPr lang="nl-BE"/>
              <a:t>up </a:t>
            </a:r>
            <a:r>
              <a:rPr lang="nl-BE" err="1"/>
              <a:t>to</a:t>
            </a:r>
            <a:r>
              <a:rPr lang="nl-BE"/>
              <a:t> € 2.5 M (+€ 1 M)</a:t>
            </a:r>
          </a:p>
          <a:p>
            <a:pPr lvl="2"/>
            <a:r>
              <a:rPr lang="nl-BE"/>
              <a:t>up </a:t>
            </a:r>
            <a:r>
              <a:rPr lang="nl-BE" err="1"/>
              <a:t>to</a:t>
            </a:r>
            <a:r>
              <a:rPr lang="nl-BE"/>
              <a:t> 5 </a:t>
            </a:r>
            <a:r>
              <a:rPr lang="nl-BE" err="1"/>
              <a:t>years</a:t>
            </a:r>
            <a:endParaRPr lang="nl-BE"/>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274" y="4115867"/>
            <a:ext cx="2024062" cy="1936789"/>
          </a:xfrm>
          <a:prstGeom prst="rect">
            <a:avLst/>
          </a:prstGeom>
        </p:spPr>
      </p:pic>
      <p:sp>
        <p:nvSpPr>
          <p:cNvPr id="6" name="Cloud 10">
            <a:extLst>
              <a:ext uri="{FF2B5EF4-FFF2-40B4-BE49-F238E27FC236}">
                <a16:creationId xmlns:a16="http://schemas.microsoft.com/office/drawing/2014/main" id="{5E1FCB6A-DBAF-4089-A8F7-32B99A530EDA}"/>
              </a:ext>
            </a:extLst>
          </p:cNvPr>
          <p:cNvSpPr/>
          <p:nvPr/>
        </p:nvSpPr>
        <p:spPr>
          <a:xfrm>
            <a:off x="10153403" y="15512"/>
            <a:ext cx="1949388" cy="10036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t>~€1.897 </a:t>
            </a:r>
            <a:r>
              <a:rPr lang="nl-BE" err="1"/>
              <a:t>bn</a:t>
            </a:r>
            <a:endParaRPr lang="nl-BE"/>
          </a:p>
          <a:p>
            <a:pPr algn="ctr"/>
            <a:r>
              <a:rPr lang="nl-BE"/>
              <a:t>2021</a:t>
            </a:r>
          </a:p>
        </p:txBody>
      </p:sp>
      <p:sp>
        <p:nvSpPr>
          <p:cNvPr id="8"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1</a:t>
            </a:r>
            <a:r>
              <a:rPr lang="en-GB" sz="3200" b="1"/>
              <a:t> – Excellent Science</a:t>
            </a:r>
          </a:p>
        </p:txBody>
      </p:sp>
      <p:sp>
        <p:nvSpPr>
          <p:cNvPr id="9" name="Title 1">
            <a:extLst>
              <a:ext uri="{FF2B5EF4-FFF2-40B4-BE49-F238E27FC236}">
                <a16:creationId xmlns:a16="http://schemas.microsoft.com/office/drawing/2014/main" id="{62CD4DC6-A981-4013-AE50-7137CCD5442B}"/>
              </a:ext>
            </a:extLst>
          </p:cNvPr>
          <p:cNvSpPr txBox="1">
            <a:spLocks/>
          </p:cNvSpPr>
          <p:nvPr/>
        </p:nvSpPr>
        <p:spPr>
          <a:xfrm>
            <a:off x="331958" y="582973"/>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a:t>European Research Council (ERC)</a:t>
            </a:r>
            <a:endParaRPr lang="en-GB" sz="3200" b="1"/>
          </a:p>
        </p:txBody>
      </p:sp>
    </p:spTree>
    <p:extLst>
      <p:ext uri="{BB962C8B-B14F-4D97-AF65-F5344CB8AC3E}">
        <p14:creationId xmlns:p14="http://schemas.microsoft.com/office/powerpoint/2010/main" val="94794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idx="1"/>
          </p:nvPr>
        </p:nvPicPr>
        <p:blipFill>
          <a:blip r:embed="rId3"/>
          <a:stretch>
            <a:fillRect/>
          </a:stretch>
        </p:blipFill>
        <p:spPr>
          <a:xfrm>
            <a:off x="3678123" y="1051650"/>
            <a:ext cx="4860912" cy="2935024"/>
          </a:xfrm>
          <a:prstGeom prst="rect">
            <a:avLst/>
          </a:prstGeom>
        </p:spPr>
      </p:pic>
      <p:pic>
        <p:nvPicPr>
          <p:cNvPr id="9" name="Afbeelding 8"/>
          <p:cNvPicPr>
            <a:picLocks noChangeAspect="1"/>
          </p:cNvPicPr>
          <p:nvPr/>
        </p:nvPicPr>
        <p:blipFill>
          <a:blip r:embed="rId4"/>
          <a:stretch>
            <a:fillRect/>
          </a:stretch>
        </p:blipFill>
        <p:spPr>
          <a:xfrm>
            <a:off x="3678123" y="3851423"/>
            <a:ext cx="4860912" cy="2173868"/>
          </a:xfrm>
          <a:prstGeom prst="rect">
            <a:avLst/>
          </a:prstGeom>
        </p:spPr>
      </p:pic>
      <p:sp>
        <p:nvSpPr>
          <p:cNvPr id="10" name="Tekstvak 9"/>
          <p:cNvSpPr txBox="1"/>
          <p:nvPr/>
        </p:nvSpPr>
        <p:spPr>
          <a:xfrm>
            <a:off x="10689358" y="5420413"/>
            <a:ext cx="1348671" cy="1209756"/>
          </a:xfrm>
          <a:prstGeom prst="rect">
            <a:avLst/>
          </a:prstGeom>
          <a:noFill/>
        </p:spPr>
        <p:txBody>
          <a:bodyPr wrap="square" rtlCol="0">
            <a:spAutoFit/>
          </a:bodyPr>
          <a:lstStyle/>
          <a:p>
            <a:pPr algn="r"/>
            <a:r>
              <a:rPr lang="nl-BE"/>
              <a:t>Source: ERC </a:t>
            </a:r>
            <a:r>
              <a:rPr lang="nl-BE" err="1"/>
              <a:t>work</a:t>
            </a:r>
            <a:r>
              <a:rPr lang="nl-BE"/>
              <a:t> </a:t>
            </a:r>
            <a:r>
              <a:rPr lang="nl-BE" err="1"/>
              <a:t>programme</a:t>
            </a:r>
            <a:r>
              <a:rPr lang="nl-BE"/>
              <a:t> 2021</a:t>
            </a:r>
          </a:p>
        </p:txBody>
      </p:sp>
      <p:sp>
        <p:nvSpPr>
          <p:cNvPr id="11" name="Title 1">
            <a:extLst>
              <a:ext uri="{FF2B5EF4-FFF2-40B4-BE49-F238E27FC236}">
                <a16:creationId xmlns:a16="http://schemas.microsoft.com/office/drawing/2014/main" id="{62CD4DC6-A981-4013-AE50-7137CCD5442B}"/>
              </a:ext>
            </a:extLst>
          </p:cNvPr>
          <p:cNvSpPr txBox="1">
            <a:spLocks/>
          </p:cNvSpPr>
          <p:nvPr/>
        </p:nvSpPr>
        <p:spPr>
          <a:xfrm>
            <a:off x="331958" y="171467"/>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1"/>
                </a:solidFill>
              </a:rPr>
              <a:t>Pillar 1</a:t>
            </a:r>
            <a:r>
              <a:rPr lang="en-GB" sz="3200" b="1"/>
              <a:t> – Excellent Science</a:t>
            </a:r>
          </a:p>
        </p:txBody>
      </p:sp>
      <p:sp>
        <p:nvSpPr>
          <p:cNvPr id="12" name="Title 1">
            <a:extLst>
              <a:ext uri="{FF2B5EF4-FFF2-40B4-BE49-F238E27FC236}">
                <a16:creationId xmlns:a16="http://schemas.microsoft.com/office/drawing/2014/main" id="{62CD4DC6-A981-4013-AE50-7137CCD5442B}"/>
              </a:ext>
            </a:extLst>
          </p:cNvPr>
          <p:cNvSpPr txBox="1">
            <a:spLocks/>
          </p:cNvSpPr>
          <p:nvPr/>
        </p:nvSpPr>
        <p:spPr>
          <a:xfrm>
            <a:off x="331958" y="582973"/>
            <a:ext cx="11860042" cy="468677"/>
          </a:xfrm>
          <a:prstGeom prst="rect">
            <a:avLst/>
          </a:prstGeom>
        </p:spPr>
        <p:txBody>
          <a:bodyPr lIns="91440" tIns="45720" rIns="91440" bIns="4572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a:t>European Research Council (ERC)</a:t>
            </a:r>
            <a:endParaRPr lang="en-GB" sz="3200" b="1"/>
          </a:p>
        </p:txBody>
      </p:sp>
    </p:spTree>
    <p:extLst>
      <p:ext uri="{BB962C8B-B14F-4D97-AF65-F5344CB8AC3E}">
        <p14:creationId xmlns:p14="http://schemas.microsoft.com/office/powerpoint/2010/main" val="375596996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66FF5159927D41A9DCEB92F7DEE90D" ma:contentTypeVersion="2" ma:contentTypeDescription="Een nieuw document maken." ma:contentTypeScope="" ma:versionID="f1ff155cd165e282edaac120ca7c58b0">
  <xsd:schema xmlns:xsd="http://www.w3.org/2001/XMLSchema" xmlns:xs="http://www.w3.org/2001/XMLSchema" xmlns:p="http://schemas.microsoft.com/office/2006/metadata/properties" xmlns:ns2="3c6f8b2d-6514-498d-96a6-392f30eed2f9" targetNamespace="http://schemas.microsoft.com/office/2006/metadata/properties" ma:root="true" ma:fieldsID="812c830ed194cb790efd62863dc811a1" ns2:_="">
    <xsd:import namespace="3c6f8b2d-6514-498d-96a6-392f30eed2f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6f8b2d-6514-498d-96a6-392f30eed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36F3AB-2F66-407F-B040-BFC234CEB91F}">
  <ds:schemaRefs>
    <ds:schemaRef ds:uri="3c6f8b2d-6514-498d-96a6-392f30eed2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CB0D3A-A793-4F08-B2E4-6D255919F19A}">
  <ds:schemaRefs>
    <ds:schemaRef ds:uri="3c6f8b2d-6514-498d-96a6-392f30eed2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8010BCC-127D-4C37-AABA-0EF16A502C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53</Slides>
  <Notes>26</Notes>
  <HiddenSlides>0</HiddenSlides>
  <ScaleCrop>false</ScaleCrop>
  <HeadingPairs>
    <vt:vector size="4" baseType="variant">
      <vt:variant>
        <vt:lpstr>Thema</vt:lpstr>
      </vt:variant>
      <vt:variant>
        <vt:i4>1</vt:i4>
      </vt:variant>
      <vt:variant>
        <vt:lpstr>Diatitels</vt:lpstr>
      </vt:variant>
      <vt:variant>
        <vt:i4>53</vt:i4>
      </vt:variant>
    </vt:vector>
  </HeadingPairs>
  <TitlesOfParts>
    <vt:vector size="54" baseType="lpstr">
      <vt:lpstr>Kantoorthema</vt:lpstr>
      <vt:lpstr>Horizon Europe in a nutshell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European Partnerships</vt:lpstr>
      <vt:lpstr>PowerPoint-presentatie</vt:lpstr>
      <vt:lpstr>PowerPoint-presentatie</vt:lpstr>
      <vt:lpstr>Missions</vt:lpstr>
      <vt:lpstr>PowerPoint-presentatie</vt:lpstr>
      <vt:lpstr>PowerPoint-presentatie</vt:lpstr>
      <vt:lpstr>More detailed information</vt:lpstr>
      <vt:lpstr>Horizon Europe   Services NCP Flanders  Partner search services E.E.N. </vt:lpstr>
      <vt:lpstr>PowerPoint-presentatie</vt:lpstr>
      <vt:lpstr>NCP Flanders – www.ncpflanders.be</vt:lpstr>
      <vt:lpstr>PowerPoint-presentatie</vt:lpstr>
      <vt:lpstr>News and Events</vt:lpstr>
      <vt:lpstr>Other related services regarding Horizon Europe</vt:lpstr>
      <vt:lpstr>Partner search service  </vt:lpstr>
      <vt:lpstr>Partner search - Youtube </vt:lpstr>
      <vt:lpstr>Matchmaking events</vt:lpstr>
      <vt:lpstr>PowerPoint-presentatie</vt:lpstr>
      <vt:lpstr>PowerPoint-presentatie</vt:lpstr>
      <vt:lpstr>Do not hesitate to 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 Van Hauwaert</dc:creator>
  <cp:revision>218</cp:revision>
  <cp:lastPrinted>2021-02-04T11:34:33Z</cp:lastPrinted>
  <dcterms:created xsi:type="dcterms:W3CDTF">2017-11-29T09:45:19Z</dcterms:created>
  <dcterms:modified xsi:type="dcterms:W3CDTF">2021-03-30T08:56:14Z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0x0101002C66FF5159927D41A9DCEB92F7DEE90D</vt:lpwstr>
  </property>
</Properties>
</file>